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4BC3-B953-069C-292C-66D455F4A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3C7493-595A-9486-C70D-26B9F3E379F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하나님은 위대하시다</a:t>
            </a:r>
          </a:p>
          <a:p>
            <a:pPr fontAlgn="base"/>
            <a:r>
              <a:rPr lang="ko-KR" altLang="en-US" sz="3200" dirty="0"/>
              <a:t>기념식에서 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너그럽게 보시고 나를 건져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빨리 나를 도와주십시오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 목숨을 노리는 자들이 수치를 당하게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재난을 기뻐하는 자들이 모두 물러나서 수모를 당하게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깔깔대며 나를 조소하는 자들이 창피를 당하고 물러가게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그러나 주님을 찾는 사람은 누구나 주님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216F74-B3C7-8F6B-B16D-FA1B66413F6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DD9BF-91CA-FC8F-CAB7-526F68514E9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726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때문에 </a:t>
            </a:r>
            <a:r>
              <a:rPr lang="ko-KR" altLang="en-US" sz="3200" dirty="0"/>
              <a:t>기뻐하고 즐거워하게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승리를 즐거워하는 모든 사람이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하나님은 위대하시다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늘 찬양하게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그러나 불쌍하고 가난한 이 몸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빨리 와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나를 도우시는 분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건져 주시는 분이십니다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지체하지 마십시오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123782</TotalTime>
  <Words>209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10957</cp:revision>
  <dcterms:created xsi:type="dcterms:W3CDTF">2020-04-21T04:48:11Z</dcterms:created>
  <dcterms:modified xsi:type="dcterms:W3CDTF">2026-06-18T23:49:22Z</dcterms:modified>
</cp:coreProperties>
</file>