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56" r:id="rId9"/>
    <p:sldId id="384" r:id="rId10"/>
    <p:sldId id="41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15906-46B2-699E-3C09-D2A582F01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FB507F-AC6E-5C6D-217D-282FCA71272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네가 낚시로 </a:t>
            </a:r>
            <a:r>
              <a:rPr lang="ko-KR" altLang="en-US" sz="3200" dirty="0" err="1"/>
              <a:t>리워야단을</a:t>
            </a:r>
            <a:r>
              <a:rPr lang="ko-KR" altLang="en-US" sz="3200" dirty="0"/>
              <a:t> 낚을 수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끈으로 그 혀를 맬 수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 코를 줄로 꿸 수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갈고리로 그 턱을 꿸 수 있느냐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그것이 </a:t>
            </a:r>
            <a:r>
              <a:rPr lang="ko-KR" altLang="en-US" sz="3200" dirty="0" err="1"/>
              <a:t>네게</a:t>
            </a:r>
            <a:r>
              <a:rPr lang="ko-KR" altLang="en-US" sz="3200" dirty="0"/>
              <a:t> 살려 달라고 애원할 것 같으냐</a:t>
            </a:r>
            <a:r>
              <a:rPr lang="en-US" altLang="ko-KR" sz="3200" dirty="0"/>
              <a:t>? </a:t>
            </a:r>
            <a:r>
              <a:rPr lang="ko-KR" altLang="en-US" sz="3200" dirty="0"/>
              <a:t>그것이 </a:t>
            </a:r>
            <a:r>
              <a:rPr lang="ko-KR" altLang="en-US" sz="3200" dirty="0" err="1"/>
              <a:t>네게</a:t>
            </a:r>
            <a:r>
              <a:rPr lang="ko-KR" altLang="en-US" sz="3200" dirty="0"/>
              <a:t> 자비를 베풀어 달라고 빌 것 같으냐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그것이 너와 언약을 맺기라도 하여</a:t>
            </a:r>
            <a:r>
              <a:rPr lang="en-US" altLang="ko-KR" sz="3200" dirty="0"/>
              <a:t>, </a:t>
            </a:r>
            <a:r>
              <a:rPr lang="ko-KR" altLang="en-US" sz="3200" dirty="0"/>
              <a:t>영원히 네 종이 되겠다고 약속이라도 할 것 같으냐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네가 그것을 새처럼 길들여서 데리고 놀 수 있겠으며</a:t>
            </a:r>
            <a:r>
              <a:rPr lang="en-US" altLang="ko-KR" sz="3200" dirty="0"/>
              <a:t>, </a:t>
            </a:r>
            <a:r>
              <a:rPr lang="ko-KR" altLang="en-US" sz="3200" dirty="0"/>
              <a:t>또 그것을 끈으로 </a:t>
            </a:r>
            <a:r>
              <a:rPr lang="ko-KR" altLang="en-US" sz="3200" dirty="0" err="1"/>
              <a:t>매어서</a:t>
            </a:r>
            <a:r>
              <a:rPr lang="ko-KR" altLang="en-US" sz="3200" dirty="0"/>
              <a:t> 여종들의 노리개로 삼을 수 있겠느냐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24BAD-BFB0-ADC1-1ECE-128ADC10DA1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1FB6C-FA4B-35E8-1648-607D002603E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743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D58C6-D572-4CD8-9025-EE3B09313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318B03-39D7-09E3-89CD-BB787CA3828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어부들이 그것을 가지고 흥정하고</a:t>
            </a:r>
            <a:r>
              <a:rPr lang="en-US" altLang="ko-KR" sz="3200" dirty="0"/>
              <a:t>, </a:t>
            </a:r>
            <a:r>
              <a:rPr lang="ko-KR" altLang="en-US" sz="3200" dirty="0"/>
              <a:t>그것을 토막 내어 상인들에게 팔 수 있겠느냐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네가 창으로 그것의 가죽을 꿰뚫을 수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작살로 그 머리를 찌를 수 있겠느냐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손으로 한 번 만져만 보아도</a:t>
            </a:r>
            <a:r>
              <a:rPr lang="en-US" altLang="ko-KR" sz="3200" dirty="0"/>
              <a:t>, </a:t>
            </a:r>
            <a:r>
              <a:rPr lang="ko-KR" altLang="en-US" sz="3200" dirty="0"/>
              <a:t>그것과 싸울 생각은 못할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 err="1"/>
              <a:t>리워야단을</a:t>
            </a:r>
            <a:r>
              <a:rPr lang="ko-KR" altLang="en-US" sz="3200" dirty="0"/>
              <a:t> 보는 사람은</a:t>
            </a:r>
            <a:r>
              <a:rPr lang="en-US" altLang="ko-KR" sz="3200" dirty="0"/>
              <a:t>, </a:t>
            </a:r>
            <a:r>
              <a:rPr lang="ko-KR" altLang="en-US" sz="3200" dirty="0"/>
              <a:t>쳐다보기만 해도 기가 꺾이고</a:t>
            </a:r>
            <a:r>
              <a:rPr lang="en-US" altLang="ko-KR" sz="3200" dirty="0"/>
              <a:t>, </a:t>
            </a:r>
            <a:r>
              <a:rPr lang="ko-KR" altLang="en-US" sz="3200" dirty="0"/>
              <a:t>땅에 고꾸라진다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그것이 흥분하면 얼마나 </a:t>
            </a:r>
            <a:r>
              <a:rPr lang="ko-KR" altLang="en-US" sz="3200" dirty="0" err="1"/>
              <a:t>난폭하겠느냐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누가 그것과 맞서겠느냐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 err="1"/>
              <a:t>그것에게</a:t>
            </a:r>
            <a:r>
              <a:rPr lang="ko-KR" altLang="en-US" sz="3200" dirty="0"/>
              <a:t> 덤벼 들고 그 어느 누가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4EBCE-2FBD-A05B-136D-E90152427FD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CD259-9795-2C9B-21F5-16CA8F3101F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61187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3AEE7-85A7-EFC3-C8FF-628B89D01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15C3EB-8003-0984-6B0F-895568AD478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무사하겠느냐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이 세상에는 그럴 사람이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 err="1"/>
              <a:t>리워야단의</a:t>
            </a:r>
            <a:r>
              <a:rPr lang="ko-KR" altLang="en-US" sz="3200" dirty="0"/>
              <a:t> 다리 이야기를 어찌 빼놓을 수 있겠느냐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그 용맹을 어찌 말하지 않을 수 있겠느냐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그 늠름한 체구를 어찌 말하지 않고 지나겠느냐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누가 그것의 가죽을 벗길 수 있겠느냐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누가 두 겹 갑옷 같은 비늘 사이를 뚫을 수 있겠느냐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누가 그것의 턱을 벌릴 수 있겠느냐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빙 둘러 돋아 있는 이빨은 보기만 해도 소름이 끼친다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 err="1"/>
              <a:t>등비늘은</a:t>
            </a:r>
            <a:r>
              <a:rPr lang="en-US" altLang="ko-KR" sz="3200" dirty="0"/>
              <a:t>, </a:t>
            </a:r>
            <a:r>
              <a:rPr lang="ko-KR" altLang="en-US" sz="3200" dirty="0"/>
              <a:t>그것이 자랑할 만한 것</a:t>
            </a:r>
            <a:r>
              <a:rPr lang="en-US" altLang="ko-KR" sz="3200" dirty="0"/>
              <a:t>, </a:t>
            </a:r>
            <a:r>
              <a:rPr lang="ko-KR" altLang="en-US" sz="3200" dirty="0"/>
              <a:t>빽빽하게 짜여 있어서 돌처럼 단단하다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그 비늘 하나하나가 서로 이어 있어서</a:t>
            </a:r>
            <a:r>
              <a:rPr lang="en-US" altLang="ko-KR" sz="3200" dirty="0"/>
              <a:t>, </a:t>
            </a:r>
            <a:r>
              <a:rPr lang="ko-KR" altLang="en-US" sz="3200" dirty="0"/>
              <a:t>그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EC266-FF13-0E7A-6217-7F851A1A739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ABCFC-5A34-096C-571D-755FFBE3985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19308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74A66-DDA7-91C1-868C-48E1EA030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DF1E9D-37CF-3D26-F1E1-40BEBF48B4E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틈으로는 바람도 들어가지 못한다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비늘이 서로 연결되어 꽉 달라붙어서</a:t>
            </a:r>
            <a:r>
              <a:rPr lang="en-US" altLang="ko-KR" sz="3200" dirty="0"/>
              <a:t>, </a:t>
            </a:r>
            <a:r>
              <a:rPr lang="ko-KR" altLang="en-US" sz="3200" dirty="0"/>
              <a:t>그 얽힌 데가 떨어지지도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재채기를 하면 불빛이 번쩍거리고</a:t>
            </a:r>
            <a:r>
              <a:rPr lang="en-US" altLang="ko-KR" sz="3200" dirty="0"/>
              <a:t>, </a:t>
            </a:r>
            <a:r>
              <a:rPr lang="ko-KR" altLang="en-US" sz="3200" dirty="0"/>
              <a:t>눈을 뜨면 그 눈꺼풀이 치켜 올라가는 모양이 동이 트는 것과 같다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입에서는 횃불이 나오고</a:t>
            </a:r>
            <a:r>
              <a:rPr lang="en-US" altLang="ko-KR" sz="3200" dirty="0"/>
              <a:t>, </a:t>
            </a:r>
            <a:r>
              <a:rPr lang="ko-KR" altLang="en-US" sz="3200" dirty="0"/>
              <a:t>불똥이 튄다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콧구멍에서 펑펑 쏟아지는 연기는</a:t>
            </a:r>
            <a:r>
              <a:rPr lang="en-US" altLang="ko-KR" sz="3200" dirty="0"/>
              <a:t>, </a:t>
            </a:r>
            <a:r>
              <a:rPr lang="ko-KR" altLang="en-US" sz="3200" dirty="0"/>
              <a:t>끓는 가마 밑에서 타는 갈대 연기와 같다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그 숨결은 숯불을 피울 만하고</a:t>
            </a:r>
            <a:r>
              <a:rPr lang="en-US" altLang="ko-KR" sz="3200" dirty="0"/>
              <a:t>, </a:t>
            </a:r>
            <a:r>
              <a:rPr lang="ko-KR" altLang="en-US" sz="3200" dirty="0"/>
              <a:t>입에서는 불꽃이 나온다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FB049B-8B14-2F53-569B-0D328FA3595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286D9-571C-9C75-845F-46D7B20C550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27506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5275F-9067-4616-A455-11A8451CF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4B10B6-18B3-55C4-0AB5-7BBAE6294FF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목에는 억센 힘이 들어 있어서</a:t>
            </a:r>
            <a:r>
              <a:rPr lang="en-US" altLang="ko-KR" sz="3200" dirty="0"/>
              <a:t>, </a:t>
            </a:r>
            <a:r>
              <a:rPr lang="ko-KR" altLang="en-US" sz="3200" dirty="0"/>
              <a:t>보는 사람마다 겁에 질리고 만다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살갗은 쇠로 입힌 듯이</a:t>
            </a:r>
            <a:r>
              <a:rPr lang="en-US" altLang="ko-KR" sz="3200" dirty="0"/>
              <a:t>, </a:t>
            </a:r>
            <a:r>
              <a:rPr lang="ko-KR" altLang="en-US" sz="3200" dirty="0"/>
              <a:t>약한 곳이 전혀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심장이 돌처럼 단단하니</a:t>
            </a:r>
            <a:r>
              <a:rPr lang="en-US" altLang="ko-KR" sz="3200" dirty="0"/>
              <a:t>, </a:t>
            </a:r>
            <a:r>
              <a:rPr lang="ko-KR" altLang="en-US" sz="3200" dirty="0"/>
              <a:t>그 단단하기가 맷돌 아래짝과 같다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일어나기만 하면 아무리 힘센 자도 벌벌 떨며</a:t>
            </a:r>
            <a:r>
              <a:rPr lang="en-US" altLang="ko-KR" sz="3200" dirty="0"/>
              <a:t>, </a:t>
            </a:r>
            <a:r>
              <a:rPr lang="ko-KR" altLang="en-US" sz="3200" dirty="0"/>
              <a:t>그 몸부림 치는 소리에 기가 꺾인다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칼을 들이댄다 하여도 소용이 없고</a:t>
            </a:r>
            <a:r>
              <a:rPr lang="en-US" altLang="ko-KR" sz="3200" dirty="0"/>
              <a:t>, </a:t>
            </a:r>
            <a:r>
              <a:rPr lang="ko-KR" altLang="en-US" sz="3200" dirty="0"/>
              <a:t>창이나 화살이나 표창도 맥을 쓰지 못한다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쇠도 지푸라기로 여기고</a:t>
            </a:r>
            <a:r>
              <a:rPr lang="en-US" altLang="ko-KR" sz="3200" dirty="0"/>
              <a:t>, </a:t>
            </a:r>
            <a:r>
              <a:rPr lang="ko-KR" altLang="en-US" sz="3200" dirty="0"/>
              <a:t>놋은 썩은 나무 정도로 생각하니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7094A-3BD2-4B12-C0F1-F23ACAEB5A6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C3BF3-D20F-AB76-FBF2-FD46AA3CD71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6109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8DEAE-2B30-61D1-0334-E66EA6EC1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63CE4A-5F6E-4192-BBEA-EFAA5B339B1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그것을 쏘아서 도망 치게 할 화살도 없고</a:t>
            </a:r>
            <a:r>
              <a:rPr lang="en-US" altLang="ko-KR" sz="3200" dirty="0"/>
              <a:t>, </a:t>
            </a:r>
            <a:r>
              <a:rPr lang="ko-KR" altLang="en-US" sz="3200" dirty="0"/>
              <a:t>무릿매 돌도 아예 바람에 날리는 겨와 같다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몽둥이는 </a:t>
            </a:r>
            <a:r>
              <a:rPr lang="ko-KR" altLang="en-US" sz="3200" dirty="0" err="1"/>
              <a:t>지푸라기쯤으로</a:t>
            </a:r>
            <a:r>
              <a:rPr lang="ko-KR" altLang="en-US" sz="3200" dirty="0"/>
              <a:t> 생각하며</a:t>
            </a:r>
            <a:r>
              <a:rPr lang="en-US" altLang="ko-KR" sz="3200" dirty="0"/>
              <a:t>, </a:t>
            </a:r>
            <a:r>
              <a:rPr lang="ko-KR" altLang="en-US" sz="3200" dirty="0"/>
              <a:t>창이 날아오는 소리에는 코웃음만 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뱃가죽은 날카로운 질그릇 조각과 같아서</a:t>
            </a:r>
            <a:r>
              <a:rPr lang="en-US" altLang="ko-KR" sz="3200" dirty="0"/>
              <a:t>, </a:t>
            </a:r>
            <a:r>
              <a:rPr lang="ko-KR" altLang="en-US" sz="3200" dirty="0"/>
              <a:t>타작기가 할퀸 진흙 바닥처럼</a:t>
            </a:r>
            <a:r>
              <a:rPr lang="en-US" altLang="ko-KR" sz="3200" dirty="0"/>
              <a:t>, </a:t>
            </a:r>
            <a:r>
              <a:rPr lang="ko-KR" altLang="en-US" sz="3200" dirty="0"/>
              <a:t>지나간 흔적을 남긴다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물에 뛰어들면</a:t>
            </a:r>
            <a:r>
              <a:rPr lang="en-US" altLang="ko-KR" sz="3200" dirty="0"/>
              <a:t>, </a:t>
            </a:r>
            <a:r>
              <a:rPr lang="ko-KR" altLang="en-US" sz="3200" dirty="0"/>
              <a:t>깊은 물을 가마솥의 물처럼 끓게 하고</a:t>
            </a:r>
            <a:r>
              <a:rPr lang="en-US" altLang="ko-KR" sz="3200" dirty="0"/>
              <a:t>, </a:t>
            </a:r>
            <a:r>
              <a:rPr lang="ko-KR" altLang="en-US" sz="3200" dirty="0"/>
              <a:t>바다를 기름 가마처럼 휘젓는다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한 번 지나가면 그 자취가 번쩍번쩍 빛을 내니</a:t>
            </a:r>
            <a:r>
              <a:rPr lang="en-US" altLang="ko-KR" sz="3200" dirty="0"/>
              <a:t>, </a:t>
            </a:r>
            <a:r>
              <a:rPr lang="ko-KR" altLang="en-US" sz="3200" dirty="0"/>
              <a:t>깊은 바다가 백발을 휘날리는 것처럼 보인다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2A7B4-28FA-9D87-FE14-70EEA75DCAB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778D5-4BFD-DE00-6401-C13B8CF5B14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97760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33   </a:t>
            </a:r>
            <a:r>
              <a:rPr lang="ko-KR" altLang="en-US" sz="3200" dirty="0"/>
              <a:t>땅 위에는 그것과 겨룰 만한 것이 없으며</a:t>
            </a:r>
            <a:r>
              <a:rPr lang="en-US" altLang="ko-KR" sz="3200" dirty="0"/>
              <a:t>, </a:t>
            </a:r>
            <a:r>
              <a:rPr lang="ko-KR" altLang="en-US" sz="3200" dirty="0"/>
              <a:t>그것은 처음부터 겁이 없는 것으로 지음을 받았다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34   </a:t>
            </a:r>
            <a:r>
              <a:rPr lang="ko-KR" altLang="en-US" sz="3200" dirty="0"/>
              <a:t>모든 교만한 것들을 우습게 보고</a:t>
            </a:r>
            <a:r>
              <a:rPr lang="en-US" altLang="ko-KR" sz="3200" dirty="0"/>
              <a:t>, </a:t>
            </a:r>
            <a:r>
              <a:rPr lang="ko-KR" altLang="en-US" sz="3200" dirty="0"/>
              <a:t>그 거만한 모든 것 앞에서 </a:t>
            </a:r>
            <a:r>
              <a:rPr lang="ko-KR" altLang="en-US" sz="3200" dirty="0" err="1"/>
              <a:t>왕노릇을</a:t>
            </a:r>
            <a:r>
              <a:rPr lang="ko-KR" altLang="en-US" sz="3200" dirty="0"/>
              <a:t> 한다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123318</TotalTime>
  <Words>638</Words>
  <Application>Microsoft Office PowerPoint</Application>
  <PresentationFormat>화면 슬라이드 쇼(4:3)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10885</cp:revision>
  <dcterms:created xsi:type="dcterms:W3CDTF">2020-04-21T04:48:11Z</dcterms:created>
  <dcterms:modified xsi:type="dcterms:W3CDTF">2026-06-06T23:09:25Z</dcterms:modified>
</cp:coreProperties>
</file>