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2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6D72-7691-F9F1-0AD7-61328BCE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61D52E-572D-9899-2B10-2233548392F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정의를 실현하신다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주님께서 다스리시니</a:t>
            </a:r>
            <a:r>
              <a:rPr lang="en-US" altLang="ko-KR" sz="3200" dirty="0"/>
              <a:t>, </a:t>
            </a:r>
            <a:r>
              <a:rPr lang="ko-KR" altLang="en-US" sz="3200" dirty="0"/>
              <a:t>온 땅아</a:t>
            </a:r>
            <a:r>
              <a:rPr lang="en-US" altLang="ko-KR" sz="3200" dirty="0"/>
              <a:t>, </a:t>
            </a:r>
            <a:r>
              <a:rPr lang="ko-KR" altLang="en-US" sz="3200" dirty="0"/>
              <a:t>뛸 듯이 기뻐하여라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많은 섬들아</a:t>
            </a:r>
            <a:r>
              <a:rPr lang="en-US" altLang="ko-KR" sz="3200" dirty="0"/>
              <a:t>, </a:t>
            </a:r>
            <a:r>
              <a:rPr lang="ko-KR" altLang="en-US" sz="3200" dirty="0"/>
              <a:t>즐거워하여라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구름과 </a:t>
            </a:r>
            <a:r>
              <a:rPr lang="ko-KR" altLang="en-US" sz="3200" dirty="0" err="1"/>
              <a:t>흑암이</a:t>
            </a:r>
            <a:r>
              <a:rPr lang="ko-KR" altLang="en-US" sz="3200" dirty="0"/>
              <a:t> 그를 둘러쌌다</a:t>
            </a:r>
            <a:r>
              <a:rPr lang="en-US" altLang="ko-KR" sz="3200" dirty="0"/>
              <a:t>. </a:t>
            </a:r>
            <a:r>
              <a:rPr lang="ko-KR" altLang="en-US" sz="3200" dirty="0"/>
              <a:t>정의와 공평이 그 왕좌의 기초다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불이 그 앞에서 나와서 에워싼 대적을 불사른다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그의 번개가 세상을 번쩍번쩍 비추면</a:t>
            </a:r>
            <a:r>
              <a:rPr lang="en-US" altLang="ko-KR" sz="3200" dirty="0"/>
              <a:t>, </a:t>
            </a:r>
            <a:r>
              <a:rPr lang="ko-KR" altLang="en-US" sz="3200" dirty="0"/>
              <a:t>땅이 보고서 두려워 떤다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산들은 주님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온 땅의 주님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초처럼 녹아 버린다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290F7-D832-FBFF-9EE2-BF691CB12C7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5475A-B9B0-25BD-E504-8C858EAEEAD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7645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504DC-82B7-C66B-4D8A-4F184C0F2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BD04D2-29E1-ED83-D5B4-6B41861AE34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하늘은 그의 의로우심을 선포하고</a:t>
            </a:r>
            <a:r>
              <a:rPr lang="en-US" altLang="ko-KR" sz="3200" dirty="0"/>
              <a:t>, </a:t>
            </a:r>
            <a:r>
              <a:rPr lang="ko-KR" altLang="en-US" sz="3200" dirty="0"/>
              <a:t>만백성은 그의 영광을 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조각된 신상을 섬기는 자는 누구나 수치를 당할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헛된 우상을 자랑하는 자들도 부끄러움을 당할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모든 신들아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 앞에 엎드려라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공의로우심을 시온이 듣고 즐거워하며</a:t>
            </a:r>
            <a:r>
              <a:rPr lang="en-US" altLang="ko-KR" sz="3200" dirty="0"/>
              <a:t>, </a:t>
            </a:r>
            <a:r>
              <a:rPr lang="ko-KR" altLang="en-US" sz="3200" dirty="0"/>
              <a:t>유다의 딸들이 기뻐 외칩니다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온 땅을 다스리는 가장 높으신 분이시고</a:t>
            </a:r>
            <a:r>
              <a:rPr lang="en-US" altLang="ko-KR" sz="3200" dirty="0"/>
              <a:t>, </a:t>
            </a:r>
            <a:r>
              <a:rPr lang="ko-KR" altLang="en-US" sz="3200" dirty="0"/>
              <a:t>어느 신들보다 더 높으신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주님을 사랑하는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악을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6DBED-F391-381D-9D43-C91AF85BAB6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4EAB1-2EB0-4892-1D40-986ED596BD6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3848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미워하여라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그의 성도를 지켜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악인들의 손에서 건져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/>
              <a:t>11   </a:t>
            </a:r>
            <a:r>
              <a:rPr lang="ko-KR" altLang="en-US" sz="3200"/>
              <a:t>빛은 </a:t>
            </a:r>
            <a:r>
              <a:rPr lang="ko-KR" altLang="en-US" sz="3200" dirty="0"/>
              <a:t>의인에게 비치며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정직한 사람에게는 즐거움이 샘처럼 솟을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의인들아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기뻐하여라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거룩하신 이름에 감사를 드려라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123948</TotalTime>
  <Words>284</Words>
  <Application>Microsoft Office PowerPoint</Application>
  <PresentationFormat>화면 슬라이드 쇼(4:3)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10984</cp:revision>
  <dcterms:created xsi:type="dcterms:W3CDTF">2020-04-21T04:48:11Z</dcterms:created>
  <dcterms:modified xsi:type="dcterms:W3CDTF">2026-06-22T23:48:13Z</dcterms:modified>
</cp:coreProperties>
</file>