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56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C6918-0BA8-ECD2-83BB-6174B84D9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ED0CA4-117D-F134-DB52-ADB28CD6C31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도움을 요청하는 기도</a:t>
            </a:r>
          </a:p>
          <a:p>
            <a:pPr fontAlgn="base"/>
            <a:r>
              <a:rPr lang="ko-KR" altLang="en-US" sz="3200" dirty="0"/>
              <a:t>지휘자를 따라 관악기에 맞추어 부르는 다윗의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나의 기도에 귀를 기울여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신음 소리를 들어주십시오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나의 탄식 소리를 귀 담아 들어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임금님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주님께 </a:t>
            </a:r>
            <a:r>
              <a:rPr lang="ko-KR" altLang="en-US" sz="3200" dirty="0" err="1"/>
              <a:t>기도드립니다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새벽에 드리는 나의 기도를 들어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새벽에 내가 주님께 나의 사정을 아뢰고 주님의 뜻을 기다리겠습니다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주님께서는 죄악을 좋아하시는 하나님이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A89AE-F169-5663-5D2E-5A97FA255CD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D8F31-7B1B-827B-054A-20275DFA175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8790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24894-77B1-4501-554F-C03C4830D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24AF9BD-7F7E-AF84-7213-16BBDD06B8A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아니십니다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악인은 주님과 어울릴 수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교만한 자들 또한 감히 주님 앞에 나설 수 없습니다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주님께서는 악한 일을 저지르는 자들을 누구든지 미워하시고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거짓말쟁이들을 멸망시키시고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싸움쟁이들과</a:t>
            </a:r>
            <a:r>
              <a:rPr lang="ko-KR" altLang="en-US" sz="3200" dirty="0"/>
              <a:t> 사기꾼들을 몹시도 싫어하십니다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그러나 나는 주님의 크신 은혜를 힘입어 주님의 집으로 나아갑니다</a:t>
            </a:r>
            <a:r>
              <a:rPr lang="en-US" altLang="ko-KR" sz="3200" dirty="0"/>
              <a:t>. </a:t>
            </a:r>
            <a:r>
              <a:rPr lang="ko-KR" altLang="en-US" sz="3200" dirty="0"/>
              <a:t>경외하는 마음으로 주님의 성전 바라보며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 꿇어 엎드립니다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대적하는 원수를 보시고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공의로 나를 인도하여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 앞에 주님의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D329F0-0BF7-4330-1789-BF21C2A0ECD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D7754-96C3-8CCE-8530-43DED1EA42A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57264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18030-3E12-237F-99F4-B3240778E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D0945D-FC6D-B40D-9568-1E442AAC479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길을 환히 열어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그들의 입은 믿을 만한 말을 담는 법이 없고</a:t>
            </a:r>
            <a:r>
              <a:rPr lang="en-US" altLang="ko-KR" sz="3200" dirty="0"/>
              <a:t>, </a:t>
            </a:r>
            <a:r>
              <a:rPr lang="ko-KR" altLang="en-US" sz="3200" dirty="0"/>
              <a:t>마음에는 악한 생각 뿐입니다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그들의 목구멍은 열린 무덤 같고</a:t>
            </a:r>
            <a:r>
              <a:rPr lang="en-US" altLang="ko-KR" sz="3200" dirty="0"/>
              <a:t>, </a:t>
            </a:r>
            <a:r>
              <a:rPr lang="ko-KR" altLang="en-US" sz="3200" dirty="0"/>
              <a:t>혀는 언제나 아첨만 일삼습니다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정죄하셔서 제 꾀에 빠지게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저지른 많고 많은 허물을 보시고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주님 앞에서 쫓아내십시오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그들은 주님을 거역하는 자들입니다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그러나 주님께로 피신하는 사람은 누구나 기뻐하고</a:t>
            </a:r>
            <a:r>
              <a:rPr lang="en-US" altLang="ko-KR" sz="3200" dirty="0"/>
              <a:t>, </a:t>
            </a:r>
            <a:r>
              <a:rPr lang="ko-KR" altLang="en-US" sz="3200" dirty="0"/>
              <a:t>길이길이 즐거워할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주님을 사랑하는 사람들이 주님 앞에서 기쁨을 누리도록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10DDF-5D16-533C-DCE0-083EBB79A5B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6B03C-F35B-96E6-6E5E-73539A01520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57089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주님께서 </a:t>
            </a:r>
            <a:r>
              <a:rPr lang="ko-KR" altLang="en-US" sz="3200" dirty="0"/>
              <a:t>그들을 지켜 주실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바르게 살아가는 사람에게 복을 베풀어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큼직한 방패처럼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은혜로 지켜 주십니다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123346</TotalTime>
  <Words>357</Words>
  <Application>Microsoft Office PowerPoint</Application>
  <PresentationFormat>화면 슬라이드 쇼(4:3)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10891</cp:revision>
  <dcterms:created xsi:type="dcterms:W3CDTF">2020-04-21T04:48:11Z</dcterms:created>
  <dcterms:modified xsi:type="dcterms:W3CDTF">2026-06-08T01:00:02Z</dcterms:modified>
</cp:coreProperties>
</file>