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56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A6A01-7112-EFD2-C2FC-5A5E94520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98CD24-CE5F-9536-5B57-86CD732F076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하나님의 성</a:t>
            </a:r>
            <a:r>
              <a:rPr lang="en-US" altLang="ko-KR" sz="3200" dirty="0">
                <a:solidFill>
                  <a:srgbClr val="FFFF00"/>
                </a:solidFill>
              </a:rPr>
              <a:t>, </a:t>
            </a:r>
            <a:r>
              <a:rPr lang="ko-KR" altLang="en-US" sz="3200" dirty="0">
                <a:solidFill>
                  <a:srgbClr val="FFFF00"/>
                </a:solidFill>
              </a:rPr>
              <a:t>시온</a:t>
            </a:r>
          </a:p>
          <a:p>
            <a:pPr fontAlgn="base"/>
            <a:r>
              <a:rPr lang="ko-KR" altLang="en-US" sz="3200" dirty="0"/>
              <a:t>고라 자손의 시 곧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주님은 위대하시니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하나님의 성에서 그의 거룩한 산에서 그지없이 찬양을 받으실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우뚝 솟은 아름다운 봉우리</a:t>
            </a:r>
            <a:r>
              <a:rPr lang="en-US" altLang="ko-KR" sz="3200" dirty="0"/>
              <a:t>, </a:t>
            </a:r>
            <a:r>
              <a:rPr lang="ko-KR" altLang="en-US" sz="3200" dirty="0"/>
              <a:t>온 누리의 </a:t>
            </a:r>
            <a:r>
              <a:rPr lang="ko-KR" altLang="en-US" sz="3200" dirty="0" err="1"/>
              <a:t>기쁨이로구나</a:t>
            </a:r>
            <a:r>
              <a:rPr lang="en-US" altLang="ko-KR" sz="3200" dirty="0"/>
              <a:t>. </a:t>
            </a:r>
            <a:r>
              <a:rPr lang="ko-KR" altLang="en-US" sz="3200" dirty="0"/>
              <a:t>자폰 산의 봉우리 같은 시온 산은</a:t>
            </a:r>
            <a:r>
              <a:rPr lang="en-US" altLang="ko-KR" sz="3200" dirty="0"/>
              <a:t>, </a:t>
            </a:r>
            <a:r>
              <a:rPr lang="ko-KR" altLang="en-US" sz="3200" dirty="0"/>
              <a:t>위대한 왕의 도성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하나님은 그 성의 여러 요새에서</a:t>
            </a:r>
            <a:r>
              <a:rPr lang="en-US" altLang="ko-KR" sz="3200" dirty="0"/>
              <a:t>, </a:t>
            </a:r>
            <a:r>
              <a:rPr lang="ko-KR" altLang="en-US" sz="3200" dirty="0"/>
              <a:t>자신이 피난처이심을 스스로 알리셨다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보아라</a:t>
            </a:r>
            <a:r>
              <a:rPr lang="en-US" altLang="ko-KR" sz="3200" dirty="0"/>
              <a:t>, </a:t>
            </a:r>
            <a:r>
              <a:rPr lang="ko-KR" altLang="en-US" sz="3200" dirty="0"/>
              <a:t>이방 왕들이 함께 모여 맹렬히 쳐들어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4D366-F8A9-0D2F-210F-324252361F2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9F6AA-04EF-4FF7-A9D4-17D6C7D7804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8456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319ED-624F-06BB-6BCC-019C6B7CF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EE75EC-143C-B8E2-8640-C72F79E6EDF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왔다가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시온 산을 보자 마자 넋을 잃고</a:t>
            </a:r>
            <a:r>
              <a:rPr lang="en-US" altLang="ko-KR" sz="3200" dirty="0"/>
              <a:t>, </a:t>
            </a:r>
            <a:r>
              <a:rPr lang="ko-KR" altLang="en-US" sz="3200" dirty="0"/>
              <a:t>혼비백산하여 도망쳤다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거기에서 그들이 큰 두려움에 사로잡혔으니</a:t>
            </a:r>
            <a:r>
              <a:rPr lang="en-US" altLang="ko-KR" sz="3200" dirty="0"/>
              <a:t>, </a:t>
            </a:r>
            <a:r>
              <a:rPr lang="ko-KR" altLang="en-US" sz="3200" dirty="0" err="1"/>
              <a:t>고통당하는</a:t>
            </a:r>
            <a:r>
              <a:rPr lang="ko-KR" altLang="en-US" sz="3200" dirty="0"/>
              <a:t> 그들의 모습이 해산하는 여인과 같고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동풍에 파산되는 </a:t>
            </a:r>
            <a:r>
              <a:rPr lang="ko-KR" altLang="en-US" sz="3200" dirty="0" err="1"/>
              <a:t>다시스의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배와도</a:t>
            </a:r>
            <a:r>
              <a:rPr lang="ko-KR" altLang="en-US" sz="3200" dirty="0"/>
              <a:t> 같았다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우리가 들은 바 그대로</a:t>
            </a:r>
            <a:r>
              <a:rPr lang="en-US" altLang="ko-KR" sz="3200" dirty="0"/>
              <a:t>, </a:t>
            </a:r>
            <a:r>
              <a:rPr lang="ko-KR" altLang="en-US" sz="3200" dirty="0"/>
              <a:t>우리는 만군의 주님께서 계신 성</a:t>
            </a:r>
            <a:r>
              <a:rPr lang="en-US" altLang="ko-KR" sz="3200" dirty="0"/>
              <a:t>, </a:t>
            </a:r>
            <a:r>
              <a:rPr lang="ko-KR" altLang="en-US" sz="3200" dirty="0"/>
              <a:t>우리 하나님의 성에서 보았다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하나님께서 이 성을 영원히 견고하게 하신다</a:t>
            </a:r>
            <a:r>
              <a:rPr lang="en-US" altLang="ko-KR" sz="3200" dirty="0"/>
              <a:t>. (</a:t>
            </a:r>
            <a:r>
              <a:rPr lang="ko-KR" altLang="en-US" sz="3200" dirty="0"/>
              <a:t>셀라</a:t>
            </a:r>
            <a:r>
              <a:rPr lang="en-US" altLang="ko-KR" sz="3200" dirty="0"/>
              <a:t>)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하나님의 성전 안에서 우리가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A99426-CA0D-F8AC-FE0D-E63D7A81438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15396-B36D-2A99-6AAF-A71F941CC2E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0627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E0474-BECF-65B9-DCFB-C0265D075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4136411-C162-E8EB-F734-8D4BD634CF7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하나님의 한결같은 사랑을 되새겨 보았습니다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명성에 어울리게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찬양하는 소리도 땅 끝까지 퍼졌습니다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하나님의 오른손에는 구원의 선물이 가득 차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구원의 능력으로 시온 산이 즐거워하고</a:t>
            </a:r>
            <a:r>
              <a:rPr lang="en-US" altLang="ko-KR" sz="3200" dirty="0"/>
              <a:t>, </a:t>
            </a:r>
            <a:r>
              <a:rPr lang="ko-KR" altLang="en-US" sz="3200" dirty="0"/>
              <a:t>유다의 딸들이 기뻐서 외칩니다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너희는 시온 성을 돌면서</a:t>
            </a:r>
            <a:r>
              <a:rPr lang="en-US" altLang="ko-KR" sz="3200" dirty="0"/>
              <a:t>, </a:t>
            </a:r>
            <a:r>
              <a:rPr lang="ko-KR" altLang="en-US" sz="3200" dirty="0"/>
              <a:t>그 성을 둘러보고</a:t>
            </a:r>
            <a:r>
              <a:rPr lang="en-US" altLang="ko-KR" sz="3200" dirty="0"/>
              <a:t>, </a:t>
            </a:r>
            <a:r>
              <a:rPr lang="ko-KR" altLang="en-US" sz="3200" dirty="0"/>
              <a:t>그 망대를 세어 보아라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너희는 그 성벽을 자세히 보고</a:t>
            </a:r>
            <a:r>
              <a:rPr lang="en-US" altLang="ko-KR" sz="3200" dirty="0"/>
              <a:t>, </a:t>
            </a:r>
            <a:r>
              <a:rPr lang="ko-KR" altLang="en-US" sz="3200" dirty="0"/>
              <a:t>그 궁궐을 찾아가 살펴보고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영광을 전해 주어라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"</a:t>
            </a:r>
            <a:r>
              <a:rPr lang="ko-KR" altLang="en-US" sz="3200" dirty="0"/>
              <a:t>하나님께서 영원토록 우리의 하나님이시니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63857-D826-014A-ACE2-7A6FF5F485BF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E370D6-E134-7DAD-37F3-D457587A712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4023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영원토록 </a:t>
            </a:r>
            <a:r>
              <a:rPr lang="ko-KR" altLang="en-US" sz="3200" dirty="0"/>
              <a:t>우리를 인도하여 주신다</a:t>
            </a:r>
            <a:r>
              <a:rPr lang="en-US" altLang="ko-KR" sz="3200" dirty="0"/>
              <a:t>" </a:t>
            </a:r>
            <a:r>
              <a:rPr lang="ko-KR" altLang="en-US" sz="3200" dirty="0"/>
              <a:t>하여라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48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48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123618</TotalTime>
  <Words>333</Words>
  <Application>Microsoft Office PowerPoint</Application>
  <PresentationFormat>화면 슬라이드 쇼(4:3)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10936</cp:revision>
  <dcterms:created xsi:type="dcterms:W3CDTF">2020-04-21T04:48:11Z</dcterms:created>
  <dcterms:modified xsi:type="dcterms:W3CDTF">2026-06-15T09:19:33Z</dcterms:modified>
</cp:coreProperties>
</file>