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38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6AFEA-CA46-158F-7127-D7F9E4793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5B8EE4-FB27-023A-77B9-3CB6154A3FA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환난을 당할 때의 기도</a:t>
            </a:r>
          </a:p>
          <a:p>
            <a:pPr fontAlgn="base"/>
            <a:r>
              <a:rPr lang="ko-KR" altLang="en-US" sz="3200" dirty="0"/>
              <a:t>기념 예배에서 읊는 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분노로 나를 책망하지 마시고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진노로 나를 벌하지 말아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화살이 나를 꿰뚫으며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손이 나를 짓누릅니다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주님께서 노하시므로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살에는 성한 곳이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지은 죄 때문에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뼈에도 성한 데가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 죄의 벌이 나를 짓누르니</a:t>
            </a:r>
            <a:r>
              <a:rPr lang="en-US" altLang="ko-KR" sz="3200" dirty="0"/>
              <a:t>, </a:t>
            </a:r>
            <a:r>
              <a:rPr lang="ko-KR" altLang="en-US" sz="3200" dirty="0"/>
              <a:t>이 무거운 짐을 내가 더는 견딜 수 없습니다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766818-28FC-CC2C-7939-EB832234972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7035E-ECB8-449A-7AB8-65D6AA3A46C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80082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152F-9E6C-7562-58A0-422986876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581D3D-BEB3-D7AF-22C7-3F7989C56E5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내 몸의 상처가 </a:t>
            </a:r>
            <a:r>
              <a:rPr lang="ko-KR" altLang="en-US" sz="3200" dirty="0" err="1"/>
              <a:t>곪아터져</a:t>
            </a:r>
            <a:r>
              <a:rPr lang="ko-KR" altLang="en-US" sz="3200" dirty="0"/>
              <a:t> 악취를 내니 이 모두가 나의 어리석음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더 떨어질 데 없이 무너져 내린 이 몸</a:t>
            </a:r>
            <a:r>
              <a:rPr lang="en-US" altLang="ko-KR" sz="3200" dirty="0"/>
              <a:t>, </a:t>
            </a:r>
            <a:r>
              <a:rPr lang="ko-KR" altLang="en-US" sz="3200" dirty="0"/>
              <a:t>온종일 슬픔에 잠겨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허리에 열기가 가득하니</a:t>
            </a:r>
            <a:r>
              <a:rPr lang="en-US" altLang="ko-KR" sz="3200" dirty="0"/>
              <a:t>, </a:t>
            </a:r>
            <a:r>
              <a:rPr lang="ko-KR" altLang="en-US" sz="3200" dirty="0"/>
              <a:t>이 몸에 성한 데라고는 하나도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이 몸이 이토록 쇠약하여 이지러졌기에</a:t>
            </a:r>
            <a:r>
              <a:rPr lang="en-US" altLang="ko-KR" sz="3200" dirty="0"/>
              <a:t>, </a:t>
            </a:r>
            <a:r>
              <a:rPr lang="ko-KR" altLang="en-US" sz="3200" dirty="0"/>
              <a:t>가슴이 미어지도록 신음하며 울부짖습니다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모든 탄원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다 아십니다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모든 탄식</a:t>
            </a:r>
            <a:r>
              <a:rPr lang="en-US" altLang="ko-KR" sz="3200" dirty="0"/>
              <a:t>, </a:t>
            </a:r>
            <a:r>
              <a:rPr lang="ko-KR" altLang="en-US" sz="3200" dirty="0"/>
              <a:t>주님 앞에 숨길 수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심장은 거칠게 뛰고</a:t>
            </a:r>
            <a:r>
              <a:rPr lang="en-US" altLang="ko-KR" sz="3200" dirty="0"/>
              <a:t>, </a:t>
            </a:r>
            <a:r>
              <a:rPr lang="ko-KR" altLang="en-US" sz="3200" dirty="0"/>
              <a:t>기력은 다 빠지고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F097D-70CC-AB98-16EA-96E8D6E29B0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1E922-4033-0D4A-2132-88183A37C0D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37165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17063-8043-A76D-D5F6-DC0C642FF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E7CF66-BC0D-1D55-4F2B-E982324A082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눈조차 빛을 잃고 말았습니다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나의 사랑하는 자와 친구들이 내 상처를 바라보곤 비켜섭니다</a:t>
            </a:r>
            <a:r>
              <a:rPr lang="en-US" altLang="ko-KR" sz="3200" dirty="0"/>
              <a:t>. </a:t>
            </a:r>
            <a:r>
              <a:rPr lang="ko-KR" altLang="en-US" sz="3200" dirty="0"/>
              <a:t>가족들마저 나를 멀리합니다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내 목숨을 노리는 자들이 </a:t>
            </a:r>
            <a:r>
              <a:rPr lang="ko-KR" altLang="en-US" sz="3200" dirty="0" err="1"/>
              <a:t>올무를</a:t>
            </a:r>
            <a:r>
              <a:rPr lang="ko-KR" altLang="en-US" sz="3200" dirty="0"/>
              <a:t> 놓고</a:t>
            </a:r>
            <a:r>
              <a:rPr lang="en-US" altLang="ko-KR" sz="3200" dirty="0"/>
              <a:t>, </a:t>
            </a:r>
            <a:r>
              <a:rPr lang="ko-KR" altLang="en-US" sz="3200" dirty="0"/>
              <a:t>내 불행을 바라는 자들이 악담을 </a:t>
            </a:r>
            <a:r>
              <a:rPr lang="ko-KR" altLang="en-US" sz="3200" dirty="0" err="1"/>
              <a:t>퍼부으며</a:t>
            </a:r>
            <a:r>
              <a:rPr lang="en-US" altLang="ko-KR" sz="3200" dirty="0"/>
              <a:t>, </a:t>
            </a:r>
            <a:r>
              <a:rPr lang="ko-KR" altLang="en-US" sz="3200" dirty="0"/>
              <a:t>온종일 해칠 일을 모의합니다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그러나 나는 아예 귀머거리가 되어 듣지 않았고</a:t>
            </a:r>
            <a:r>
              <a:rPr lang="en-US" altLang="ko-KR" sz="3200" dirty="0"/>
              <a:t>, </a:t>
            </a:r>
            <a:r>
              <a:rPr lang="ko-KR" altLang="en-US" sz="3200" dirty="0"/>
              <a:t>벙어리가 되어 입을 열지 않았습니다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참으로 나는 듣지 못하는 사람처럼 되었고</a:t>
            </a:r>
            <a:r>
              <a:rPr lang="en-US" altLang="ko-KR" sz="3200" dirty="0"/>
              <a:t>, </a:t>
            </a:r>
            <a:r>
              <a:rPr lang="ko-KR" altLang="en-US" sz="3200" dirty="0"/>
              <a:t>입은 있어도</a:t>
            </a:r>
            <a:r>
              <a:rPr lang="en-US" altLang="ko-KR" sz="3200" dirty="0"/>
              <a:t>, </a:t>
            </a:r>
            <a:r>
              <a:rPr lang="ko-KR" altLang="en-US" sz="3200" dirty="0"/>
              <a:t>항변할 말이 없는 사람처럼 되었습니다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FC5A8-BBD3-E4FA-90C8-677FD51CE4D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05436-65D9-92F4-38F1-C71218F6FB9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484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F77EC-367E-C63D-8A79-CE76ED849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20652DD-C388-35FD-0467-B390DD1F13D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기다린 분은 오직 주님이십니다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주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친히 대답하여 주실 분도 오직 주님이십니다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내가 재난에 빠져 있을 때에 주님께 기도하였습니다</a:t>
            </a:r>
            <a:r>
              <a:rPr lang="en-US" altLang="ko-KR" sz="3200" dirty="0"/>
              <a:t>. "</a:t>
            </a:r>
            <a:r>
              <a:rPr lang="ko-KR" altLang="en-US" sz="3200" dirty="0"/>
              <a:t>내 원수들이 나를 비웃지 못하게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발이 힘을 잃고 비틀거릴 때에도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나를 보고 우쭐거리지 못하게 해주십시오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나는 곧 쓰러질 것 같으며</a:t>
            </a:r>
            <a:r>
              <a:rPr lang="en-US" altLang="ko-KR" sz="3200" dirty="0"/>
              <a:t>, </a:t>
            </a:r>
            <a:r>
              <a:rPr lang="ko-KR" altLang="en-US" sz="3200" dirty="0"/>
              <a:t>고통은 잠시도 나를 떠나지 않습니다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진정으로 나는 나의 잘못을 털어놓고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죄 때문에 괴로워하지만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C664A-25FC-1285-B0A0-2636B08F602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06651-3D44-B69C-D7EC-EF56FEC4473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4416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19   </a:t>
            </a:r>
            <a:r>
              <a:rPr lang="ko-KR" altLang="en-US" sz="3200" dirty="0"/>
              <a:t>강력한 나의 원수들은 점점 </a:t>
            </a:r>
            <a:r>
              <a:rPr lang="ko-KR" altLang="en-US" sz="3200" dirty="0" err="1"/>
              <a:t>많아지기만</a:t>
            </a:r>
            <a:r>
              <a:rPr lang="ko-KR" altLang="en-US" sz="3200" dirty="0"/>
              <a:t> 하고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까닭 없이 미워하는 자들도 점점 불어나기만 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나의 선을 악으로 갚는 저 사람들은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그들의 유익을 도모할 때</a:t>
            </a:r>
            <a:r>
              <a:rPr lang="en-US" altLang="ko-KR" sz="3200" dirty="0"/>
              <a:t>, </a:t>
            </a:r>
            <a:r>
              <a:rPr lang="ko-KR" altLang="en-US" sz="3200" dirty="0"/>
              <a:t>오히려 나를 대적합니다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버리지 말아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멀리하지 말아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빨리 나를 구원하여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구원하시는 주님</a:t>
            </a:r>
            <a:r>
              <a:rPr lang="en-US" altLang="ko-KR" sz="3200" dirty="0"/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123548</TotalTime>
  <Words>488</Words>
  <Application>Microsoft Office PowerPoint</Application>
  <PresentationFormat>화면 슬라이드 쇼(4:3)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10924</cp:revision>
  <dcterms:created xsi:type="dcterms:W3CDTF">2020-04-21T04:48:11Z</dcterms:created>
  <dcterms:modified xsi:type="dcterms:W3CDTF">2026-06-14T01:09:30Z</dcterms:modified>
</cp:coreProperties>
</file>