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74CD0-147F-70F4-C4AE-5F8EBA77A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54C8F1-D474-F2E1-8D43-3B6E8CDA828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이른 아침 기도</a:t>
            </a:r>
          </a:p>
          <a:p>
            <a:pPr fontAlgn="base"/>
            <a:r>
              <a:rPr lang="ko-KR" altLang="en-US" sz="3200" dirty="0"/>
              <a:t>다윗이 아들 압살롬에게 쫓길 때에 지은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대적하는 자들이 어찌 이렇게도 많습니까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나를 치려고 일어서는 자들이 어찌 이렇게도 많습니까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나를 빗대어 </a:t>
            </a:r>
            <a:r>
              <a:rPr lang="en-US" altLang="ko-KR" sz="3200" dirty="0"/>
              <a:t>"</a:t>
            </a:r>
            <a:r>
              <a:rPr lang="ko-KR" altLang="en-US" sz="3200" dirty="0"/>
              <a:t>하나님도 너를 돕지 않는다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빈정대는 자들이 어찌 이렇게도 많습니까</a:t>
            </a:r>
            <a:r>
              <a:rPr lang="en-US" altLang="ko-KR" sz="3200" dirty="0"/>
              <a:t>?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그러나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나를 에워싸주는 방패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영광</a:t>
            </a:r>
            <a:r>
              <a:rPr lang="en-US" altLang="ko-KR" sz="3200" dirty="0"/>
              <a:t>, </a:t>
            </a:r>
            <a:r>
              <a:rPr lang="ko-KR" altLang="en-US" sz="3200" dirty="0"/>
              <a:t>나의 머리를 들게 하시는 분이시니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내가 주님을 바라보며 소리 높여 부르짖을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26B78-A24B-20A0-7A37-3DB88799BA4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371F1-993D-D500-05E4-64D86079F14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1779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93C2B-77D6-34DE-2673-3F075DD70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73AE0F-5F8D-E87A-CAFA-6C413856A0C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때에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그 거룩한 산에서 응답하여 주십니다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내가 누워 곤하게 잠 들어도 또다시 깨어나게 되는 것은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나를 붙들어 주시기 때문입니다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나를 대적하여 사방에 진을 친 자들이 천만 대군이라 하여도</a:t>
            </a:r>
            <a:r>
              <a:rPr lang="en-US" altLang="ko-KR" sz="3200" dirty="0"/>
              <a:t>, </a:t>
            </a:r>
            <a:r>
              <a:rPr lang="ko-KR" altLang="en-US" sz="3200" dirty="0"/>
              <a:t>나는 두려워하지 </a:t>
            </a:r>
            <a:r>
              <a:rPr lang="ko-KR" altLang="en-US" sz="3200" dirty="0" err="1"/>
              <a:t>않으렵니다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일어나십시오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이 몸을 구원해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내 모든 원수들의 뺨을 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악인들의 이를 부러뜨리셨습니다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구원은 </a:t>
            </a:r>
            <a:r>
              <a:rPr lang="ko-KR" altLang="en-US" sz="3200" dirty="0" err="1"/>
              <a:t>주님께만</a:t>
            </a:r>
            <a:r>
              <a:rPr lang="ko-KR" altLang="en-US" sz="3200" dirty="0"/>
              <a:t> 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백성에게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BF1B89-B4F0-D8CA-9DC2-733803109F9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56CB87-8115-3810-CDF3-0A19B956A63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1084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복을 </a:t>
            </a:r>
            <a:r>
              <a:rPr lang="ko-KR" altLang="en-US" sz="3200" dirty="0"/>
              <a:t>내려 주십시오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123338</TotalTime>
  <Words>262</Words>
  <Application>Microsoft Office PowerPoint</Application>
  <PresentationFormat>화면 슬라이드 쇼(4:3)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10889</cp:revision>
  <dcterms:created xsi:type="dcterms:W3CDTF">2020-04-21T04:48:11Z</dcterms:created>
  <dcterms:modified xsi:type="dcterms:W3CDTF">2026-06-08T00:40:51Z</dcterms:modified>
</cp:coreProperties>
</file>