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6" r:id="rId6"/>
    <p:sldId id="767" r:id="rId7"/>
    <p:sldId id="768" r:id="rId8"/>
    <p:sldId id="769" r:id="rId9"/>
    <p:sldId id="770" r:id="rId10"/>
    <p:sldId id="771" r:id="rId11"/>
    <p:sldId id="772" r:id="rId12"/>
    <p:sldId id="773" r:id="rId13"/>
    <p:sldId id="774" r:id="rId14"/>
    <p:sldId id="775" r:id="rId15"/>
    <p:sldId id="776" r:id="rId16"/>
    <p:sldId id="777" r:id="rId17"/>
    <p:sldId id="762" r:id="rId18"/>
    <p:sldId id="384" r:id="rId19"/>
    <p:sldId id="410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4D910-CC86-3CA4-3CCC-62E29D4DE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4A1EA-808C-8B1F-3BDE-5BF0668BC56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38   </a:t>
            </a:r>
            <a:r>
              <a:rPr lang="ko-KR" altLang="en-US" sz="3200" dirty="0"/>
              <a:t>그런데도 그는 긍휼이 많으신 하나님이시기에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죄를 덮어 주셔서 그들을 멸하지 아니하시며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거듭 그 노하심을 돌이키셔서 참고 또 참으셨다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39   </a:t>
            </a:r>
            <a:r>
              <a:rPr lang="ko-KR" altLang="en-US" sz="3200" dirty="0"/>
              <a:t>하나님께서는 기억하신다</a:t>
            </a:r>
            <a:r>
              <a:rPr lang="en-US" altLang="ko-KR" sz="3200" dirty="0"/>
              <a:t>. </a:t>
            </a:r>
            <a:r>
              <a:rPr lang="ko-KR" altLang="en-US" sz="3200" dirty="0"/>
              <a:t>사람은 다만 살덩어리</a:t>
            </a:r>
            <a:r>
              <a:rPr lang="en-US" altLang="ko-KR" sz="3200" dirty="0"/>
              <a:t>, </a:t>
            </a:r>
            <a:r>
              <a:rPr lang="ko-KR" altLang="en-US" sz="3200" dirty="0"/>
              <a:t>한 번 가면 되돌아올 수 없는 바람과 같은 존재임을 기억하신다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40   </a:t>
            </a:r>
            <a:r>
              <a:rPr lang="ko-KR" altLang="en-US" sz="3200" dirty="0"/>
              <a:t>그들이 광야에서 하나님께 얼마나 자주 반역하였던가</a:t>
            </a:r>
            <a:r>
              <a:rPr lang="en-US" altLang="ko-KR" sz="3200" dirty="0"/>
              <a:t>? </a:t>
            </a:r>
            <a:r>
              <a:rPr lang="ko-KR" altLang="en-US" sz="3200" dirty="0"/>
              <a:t>황무지에서 그를 얼마나 자주 괴롭혔던가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41   </a:t>
            </a:r>
            <a:r>
              <a:rPr lang="ko-KR" altLang="en-US" sz="3200" dirty="0"/>
              <a:t>그들은 하나님을 거듭거듭 시험하고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91AE4-5BDE-12E9-A7AE-B484500C42F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EC4A5-ECB8-4132-FDA3-27E8EED00E0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57556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DF551-EA0F-ACF3-1409-B60A7EB0B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3FF7F-F989-8975-34D7-3FEFF4893FB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이스라엘의 거룩하신 분의 마음을 상하게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42   </a:t>
            </a:r>
            <a:r>
              <a:rPr lang="ko-KR" altLang="en-US" sz="3200" dirty="0"/>
              <a:t>그들이 하나님의 권능을 기억하지 아니하며</a:t>
            </a:r>
            <a:r>
              <a:rPr lang="en-US" altLang="ko-KR" sz="3200" dirty="0"/>
              <a:t>, </a:t>
            </a:r>
            <a:r>
              <a:rPr lang="ko-KR" altLang="en-US" sz="3200" dirty="0"/>
              <a:t>대적에게서 </a:t>
            </a:r>
            <a:r>
              <a:rPr lang="ko-KR" altLang="en-US" sz="3200" dirty="0" err="1"/>
              <a:t>건져주신</a:t>
            </a:r>
            <a:r>
              <a:rPr lang="ko-KR" altLang="en-US" sz="3200" dirty="0"/>
              <a:t> 그 날도 잊어버렸다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43   </a:t>
            </a:r>
            <a:r>
              <a:rPr lang="ko-KR" altLang="en-US" sz="3200" dirty="0"/>
              <a:t>하나님이 이집트에서는 여러 가지 징조를 보이시고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소안</a:t>
            </a:r>
            <a:r>
              <a:rPr lang="ko-KR" altLang="en-US" sz="3200" dirty="0"/>
              <a:t> 평야에서는 여러 가지 기적을 보이셨다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44   </a:t>
            </a:r>
            <a:r>
              <a:rPr lang="ko-KR" altLang="en-US" sz="3200" dirty="0"/>
              <a:t>강물을 피로 변하게 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시냇물을 마실 수 없게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45   </a:t>
            </a:r>
            <a:r>
              <a:rPr lang="ko-KR" altLang="en-US" sz="3200" dirty="0"/>
              <a:t>파리를 쏟아 놓아서 물게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개구리를 풀어 놓아 큰 피해를 입게 하셨다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FBD11-12BE-365D-11C3-C6761415F74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51816-A1B9-3823-748D-F79D7351799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8685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55855-2CBE-B313-D4CC-557F14F68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BFD632-BB47-3AA2-D9E2-0C549D67329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46   </a:t>
            </a:r>
            <a:r>
              <a:rPr lang="ko-KR" altLang="en-US" sz="3200" dirty="0"/>
              <a:t>농작물을 해충에게 내주시고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애써서 거둔 곡식을 메뚜기에게 내주셨다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47   </a:t>
            </a:r>
            <a:r>
              <a:rPr lang="ko-KR" altLang="en-US" sz="3200" dirty="0"/>
              <a:t>포도나무를 우박으로 때리시고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무화과나무를 된서리로 얼어 죽게 하셨으며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48   </a:t>
            </a:r>
            <a:r>
              <a:rPr lang="ko-KR" altLang="en-US" sz="3200" dirty="0"/>
              <a:t>가축을 우박으로 때리시고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양 떼를 번개로 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49   </a:t>
            </a:r>
            <a:r>
              <a:rPr lang="ko-KR" altLang="en-US" sz="3200" dirty="0"/>
              <a:t>그들에게 진노의 불을 쏟으시며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분노와 의분과 재앙을 내리시며</a:t>
            </a:r>
            <a:r>
              <a:rPr lang="en-US" altLang="ko-KR" sz="3200" dirty="0"/>
              <a:t>, </a:t>
            </a:r>
            <a:r>
              <a:rPr lang="ko-KR" altLang="en-US" sz="3200" dirty="0"/>
              <a:t>곧 재앙의 사자를 내려 보내셨다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50   </a:t>
            </a:r>
            <a:r>
              <a:rPr lang="ko-KR" altLang="en-US" sz="3200" dirty="0"/>
              <a:t>주님은 분노의 길을 터 놓으시니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죽음에서 건져내지 않으시고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생명을 염병에 넘겨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2453C-34C4-420C-00D7-4ABDCA56580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F69C2-E1A8-665C-079C-2E6425FB3EF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76923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01566-4842-1E58-9EB1-70DB151E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42ECC0-C9F4-AFD1-819C-2BC53FB6D48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51   </a:t>
            </a:r>
            <a:r>
              <a:rPr lang="ko-KR" altLang="en-US" sz="3200" dirty="0"/>
              <a:t>이집트의 맏아들을 모두 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힘의 첫 열매들을 함의 천막에서 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52   </a:t>
            </a:r>
            <a:r>
              <a:rPr lang="ko-KR" altLang="en-US" sz="3200" dirty="0"/>
              <a:t>그는 백성을 양 떼처럼 인도하시고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가축 떼처럼 광야로 </a:t>
            </a:r>
            <a:r>
              <a:rPr lang="ko-KR" altLang="en-US" sz="3200" dirty="0" err="1"/>
              <a:t>이끄셨다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53   </a:t>
            </a:r>
            <a:r>
              <a:rPr lang="ko-KR" altLang="en-US" sz="3200" dirty="0"/>
              <a:t>그들을 안전하게 이끄시니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두려워하지 않았고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원수들은 바다가 덮어 버렸다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54   </a:t>
            </a:r>
            <a:r>
              <a:rPr lang="ko-KR" altLang="en-US" sz="3200" dirty="0"/>
              <a:t>그들을 거룩한 산으로 이끌어 들이시고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오른손으로 취하신 이 산으로 </a:t>
            </a:r>
            <a:r>
              <a:rPr lang="ko-KR" altLang="en-US" sz="3200" dirty="0" err="1"/>
              <a:t>이끄셨다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55   </a:t>
            </a:r>
            <a:r>
              <a:rPr lang="ko-KR" altLang="en-US" sz="3200" dirty="0"/>
              <a:t>여러 민족을 그들 앞에서 몰아내시고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줄로 재어서 땅을 나누어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 지파들을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7D01E-EFCA-E8BE-7010-A84F06C1F51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0C6C1-75B2-DCA8-3A0D-1D1E4C8A912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9836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39C5-6079-C3E7-B625-F0ACEA965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640D69-744B-F8A7-14FC-02D99BB5597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자기들의 천막에서 살게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56   </a:t>
            </a:r>
            <a:r>
              <a:rPr lang="ko-KR" altLang="en-US" sz="3200" dirty="0"/>
              <a:t>그럼에도 그들은 가장 높으신 하나님을 시험하고 거역하면서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그의 법도를 지키지 않고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57   </a:t>
            </a:r>
            <a:r>
              <a:rPr lang="ko-KR" altLang="en-US" sz="3200" dirty="0"/>
              <a:t>그들은 그들의 조상들처럼 빗나가고 배신하여</a:t>
            </a:r>
            <a:r>
              <a:rPr lang="en-US" altLang="ko-KR" sz="3200" dirty="0"/>
              <a:t>, </a:t>
            </a:r>
            <a:r>
              <a:rPr lang="ko-KR" altLang="en-US" sz="3200" dirty="0"/>
              <a:t>느슨한 활처럼 엇나갔다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58   </a:t>
            </a:r>
            <a:r>
              <a:rPr lang="ko-KR" altLang="en-US" sz="3200" dirty="0"/>
              <a:t>그들은 산당에 모여 그의 노를 격동하며</a:t>
            </a:r>
            <a:r>
              <a:rPr lang="en-US" altLang="ko-KR" sz="3200" dirty="0"/>
              <a:t>, </a:t>
            </a:r>
            <a:r>
              <a:rPr lang="ko-KR" altLang="en-US" sz="3200" dirty="0"/>
              <a:t>조각한 우상을 섬기다가 그를 진노하게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59   </a:t>
            </a:r>
            <a:r>
              <a:rPr lang="ko-KR" altLang="en-US" sz="3200" dirty="0"/>
              <a:t>하나님께서 듣고 노하셔서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이스라엘을 아주 내버리셨다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60   </a:t>
            </a:r>
            <a:r>
              <a:rPr lang="ko-KR" altLang="en-US" sz="3200" dirty="0"/>
              <a:t>사람과 함께 지내시던 그 천막</a:t>
            </a:r>
            <a:r>
              <a:rPr lang="en-US" altLang="ko-KR" sz="3200" dirty="0"/>
              <a:t>, </a:t>
            </a:r>
            <a:r>
              <a:rPr lang="ko-KR" altLang="en-US" sz="3200" dirty="0"/>
              <a:t>실로의 성막을 내버리셨다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37AAF-28CA-48E4-1BF7-CDFCF96B0D7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8A95A-1A54-B1A9-AF9E-E36AFD8564B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9493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C4501-BDA8-1F77-7D88-A7CF07C4E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BD35DA-2734-5A87-A7F2-F69C3C08C86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61   </a:t>
            </a:r>
            <a:r>
              <a:rPr lang="ko-KR" altLang="en-US" sz="3200" dirty="0"/>
              <a:t>주님의 능력을 나타내는 궤를 포로와 함께 내주시고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영광을 나타내는 궤를 원수의 손에 내주셨다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62   </a:t>
            </a:r>
            <a:r>
              <a:rPr lang="ko-KR" altLang="en-US" sz="3200" dirty="0"/>
              <a:t>주님의 백성을 칼에 내주시고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소유에 분노를 쏟으셨다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63   </a:t>
            </a:r>
            <a:r>
              <a:rPr lang="ko-KR" altLang="en-US" sz="3200" dirty="0"/>
              <a:t>불로 젊은 총각들을 삼켜 버리시니</a:t>
            </a:r>
            <a:r>
              <a:rPr lang="en-US" altLang="ko-KR" sz="3200" dirty="0"/>
              <a:t>, </a:t>
            </a:r>
            <a:r>
              <a:rPr lang="ko-KR" altLang="en-US" sz="3200" dirty="0"/>
              <a:t>처녀들은 혼인 노래를 들을 수 없었다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64   </a:t>
            </a:r>
            <a:r>
              <a:rPr lang="ko-KR" altLang="en-US" sz="3200" dirty="0"/>
              <a:t>제사장들은 칼에 맞아 넘어지고</a:t>
            </a:r>
            <a:r>
              <a:rPr lang="en-US" altLang="ko-KR" sz="3200" dirty="0"/>
              <a:t>, </a:t>
            </a:r>
            <a:r>
              <a:rPr lang="ko-KR" altLang="en-US" sz="3200" dirty="0"/>
              <a:t>과부가 된 그들의 아내들은 마음 놓고 곡 한 번 못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65   </a:t>
            </a:r>
            <a:r>
              <a:rPr lang="ko-KR" altLang="en-US" sz="3200" dirty="0"/>
              <a:t>드디어 주님은 잠에서 깨어난 것처럼 분연히 일어나셨다</a:t>
            </a:r>
            <a:r>
              <a:rPr lang="en-US" altLang="ko-KR" sz="3200" dirty="0"/>
              <a:t>. </a:t>
            </a:r>
            <a:r>
              <a:rPr lang="ko-KR" altLang="en-US" sz="3200" dirty="0"/>
              <a:t>포도주로 달아오른 용사처럼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C465A-0575-709C-DFB8-EDB8E2B7320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D8F49-77B5-B5B3-757F-78EBF8C8B17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5718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567DD-79CE-496B-B870-04FF20C60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95DD77-2A9A-F3B6-0A7D-7632D502785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일어나셨다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66   </a:t>
            </a:r>
            <a:r>
              <a:rPr lang="ko-KR" altLang="en-US" sz="3200" dirty="0"/>
              <a:t>원수들을 뒤쫓아가서 쳐부수시며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길이길이 그들을 욕되게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67   </a:t>
            </a:r>
            <a:r>
              <a:rPr lang="ko-KR" altLang="en-US" sz="3200" dirty="0"/>
              <a:t>그리고 주님은 요셉의 장막을 버리시고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에브라임 지파도 선택하지 아니하셨다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68   </a:t>
            </a:r>
            <a:r>
              <a:rPr lang="ko-KR" altLang="en-US" sz="3200" dirty="0"/>
              <a:t>오히려</a:t>
            </a:r>
            <a:r>
              <a:rPr lang="en-US" altLang="ko-KR" sz="3200" dirty="0"/>
              <a:t>, </a:t>
            </a:r>
            <a:r>
              <a:rPr lang="ko-KR" altLang="en-US" sz="3200" dirty="0"/>
              <a:t>유다 지파만을 선택하셨으며</a:t>
            </a:r>
            <a:r>
              <a:rPr lang="en-US" altLang="ko-KR" sz="3200" dirty="0"/>
              <a:t>, </a:t>
            </a:r>
            <a:r>
              <a:rPr lang="ko-KR" altLang="en-US" sz="3200" dirty="0"/>
              <a:t>그가 사랑하신 시온 산을 뽑으셨다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69   </a:t>
            </a:r>
            <a:r>
              <a:rPr lang="ko-KR" altLang="en-US" sz="3200" dirty="0"/>
              <a:t>그곳에서 주님은 주님의 성소를 높은 하늘처럼 세우셨다</a:t>
            </a:r>
            <a:r>
              <a:rPr lang="en-US" altLang="ko-KR" sz="3200" dirty="0"/>
              <a:t>. </a:t>
            </a:r>
            <a:r>
              <a:rPr lang="ko-KR" altLang="en-US" sz="3200" dirty="0"/>
              <a:t>영원히 흔들리지 않는 터전 위에 세우셨다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70   </a:t>
            </a:r>
            <a:r>
              <a:rPr lang="ko-KR" altLang="en-US" sz="3200" dirty="0"/>
              <a:t>주님의 종 다윗을 </a:t>
            </a:r>
            <a:r>
              <a:rPr lang="ko-KR" altLang="en-US" sz="3200" dirty="0" err="1"/>
              <a:t>선택하시되</a:t>
            </a:r>
            <a:r>
              <a:rPr lang="en-US" altLang="ko-KR" sz="3200" dirty="0"/>
              <a:t>, </a:t>
            </a:r>
            <a:r>
              <a:rPr lang="ko-KR" altLang="en-US" sz="3200" dirty="0"/>
              <a:t>양의 </a:t>
            </a:r>
            <a:r>
              <a:rPr lang="ko-KR" altLang="en-US" sz="3200" dirty="0" err="1"/>
              <a:t>우리에서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EAC86-DC09-6D82-41FC-3503CECA575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061E5-5C2B-DF30-642C-5C273821457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32458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일하는 </a:t>
            </a:r>
            <a:r>
              <a:rPr lang="ko-KR" altLang="en-US" sz="3200" dirty="0"/>
              <a:t>그를 뽑으셨다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71   </a:t>
            </a:r>
            <a:r>
              <a:rPr lang="ko-KR" altLang="en-US" sz="3200" dirty="0" err="1"/>
              <a:t>암양을</a:t>
            </a:r>
            <a:r>
              <a:rPr lang="ko-KR" altLang="en-US" sz="3200" dirty="0"/>
              <a:t> 돌보는 그를 </a:t>
            </a:r>
            <a:r>
              <a:rPr lang="ko-KR" altLang="en-US" sz="3200" dirty="0" err="1"/>
              <a:t>데려다가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백성 야곱과 주님의 유산 이스라엘의 목자가 되게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72   </a:t>
            </a:r>
            <a:r>
              <a:rPr lang="ko-KR" altLang="en-US" sz="3200" dirty="0"/>
              <a:t>그는 한결같은 마음으로 그들을 기르고</a:t>
            </a:r>
            <a:r>
              <a:rPr lang="en-US" altLang="ko-KR" sz="3200" dirty="0"/>
              <a:t>, </a:t>
            </a:r>
            <a:r>
              <a:rPr lang="ko-KR" altLang="en-US" sz="3200" dirty="0"/>
              <a:t>슬기로운 손길로 그들을 인도하였다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160D5-4AD0-74B3-72A5-52CC0CA7C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EE7A6-8B76-A486-CD3C-D38418B4478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당신의 백성을 위해 하신 일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마스길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내 백성아</a:t>
            </a:r>
            <a:r>
              <a:rPr lang="en-US" altLang="ko-KR" sz="3200" dirty="0"/>
              <a:t>, </a:t>
            </a:r>
            <a:r>
              <a:rPr lang="ko-KR" altLang="en-US" sz="3200" dirty="0"/>
              <a:t>내 교훈을 들으며</a:t>
            </a:r>
            <a:r>
              <a:rPr lang="en-US" altLang="ko-KR" sz="3200" dirty="0"/>
              <a:t>, </a:t>
            </a:r>
            <a:r>
              <a:rPr lang="ko-KR" altLang="en-US" sz="3200" dirty="0"/>
              <a:t>내 말에 귀를 기울여라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내가 입을 열어서 비유로 말하며</a:t>
            </a:r>
            <a:r>
              <a:rPr lang="en-US" altLang="ko-KR" sz="3200" dirty="0"/>
              <a:t>, </a:t>
            </a:r>
            <a:r>
              <a:rPr lang="ko-KR" altLang="en-US" sz="3200" dirty="0"/>
              <a:t>숨겨진 옛 비밀을 밝혀 주겠다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이것은 우리가 들어서 이미 아는 바요</a:t>
            </a:r>
            <a:r>
              <a:rPr lang="en-US" altLang="ko-KR" sz="3200" dirty="0"/>
              <a:t>, </a:t>
            </a:r>
            <a:r>
              <a:rPr lang="ko-KR" altLang="en-US" sz="3200" dirty="0"/>
              <a:t>우리 조상들이 우리에게 전하여 준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우리가 이것을 숨기지 않고 우리 자손에게 전하여 줄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곧 주님의 영광스러운 행적과 능력과 그가 이루신 놀라운 일들을 미래의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11AD7-8FD6-E84C-C860-2C5145822DC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85FF2-E354-23E4-FB01-CF488B98CBF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01583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6CA70-8AD3-F705-49A2-B0700A3C3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49334A-7BB9-C314-727B-BE42B80FB7D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세대에게 전하여 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야곱에게 언약의 규례를 세우시고 이스라엘에게 법을 세우실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자손에게 잘 가르치라고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 조상에게 명하신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미래에 태어날 자손에게도 대대로 일러주어</a:t>
            </a:r>
            <a:r>
              <a:rPr lang="en-US" altLang="ko-KR" sz="3200" dirty="0"/>
              <a:t>, </a:t>
            </a:r>
            <a:r>
              <a:rPr lang="ko-KR" altLang="en-US" sz="3200" dirty="0"/>
              <a:t>그들도 그들의 자손에게 대대손손 전하게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그들이 희망을 하나님에게 두어서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하신 일들을 잊지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그 계명을 지키게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조상처럼</a:t>
            </a:r>
            <a:r>
              <a:rPr lang="en-US" altLang="ko-KR" sz="3200" dirty="0"/>
              <a:t>, </a:t>
            </a:r>
            <a:r>
              <a:rPr lang="ko-KR" altLang="en-US" sz="3200" dirty="0"/>
              <a:t>반역하며 고집만 부리는 세대가 되지 말며</a:t>
            </a:r>
            <a:r>
              <a:rPr lang="en-US" altLang="ko-KR" sz="3200" dirty="0"/>
              <a:t>, </a:t>
            </a:r>
            <a:r>
              <a:rPr lang="ko-KR" altLang="en-US" sz="3200" dirty="0"/>
              <a:t>마음이 견고하지 못한 세대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D636E-E42B-01C1-BAEA-CD8C52C560C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BDABA-07F0-7F0D-14C3-86702C67A3E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6343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64084-BDF8-3517-C9AF-9BBF2D7D8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C0DB0F-038A-F459-C0A1-D0928840B15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믿지 아니하는 세대가 되지 말라고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에브라임의 자손은 무장을 하고</a:t>
            </a:r>
            <a:r>
              <a:rPr lang="en-US" altLang="ko-KR" sz="3200" dirty="0"/>
              <a:t>, </a:t>
            </a:r>
            <a:r>
              <a:rPr lang="ko-KR" altLang="en-US" sz="3200" dirty="0"/>
              <a:t>활을 들고 나섰지만</a:t>
            </a:r>
            <a:r>
              <a:rPr lang="en-US" altLang="ko-KR" sz="3200" dirty="0"/>
              <a:t>, </a:t>
            </a:r>
            <a:r>
              <a:rPr lang="ko-KR" altLang="en-US" sz="3200" dirty="0"/>
              <a:t>정작 전쟁이 일어났을 때에 물러가고 말았다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그들은 하나님과 맺은 언약을 지키지 않으며</a:t>
            </a:r>
            <a:r>
              <a:rPr lang="en-US" altLang="ko-KR" sz="3200" dirty="0"/>
              <a:t>, </a:t>
            </a:r>
            <a:r>
              <a:rPr lang="ko-KR" altLang="en-US" sz="3200" dirty="0"/>
              <a:t>그 교훈 </a:t>
            </a:r>
            <a:r>
              <a:rPr lang="ko-KR" altLang="en-US" sz="3200" dirty="0" err="1"/>
              <a:t>따르기를</a:t>
            </a:r>
            <a:r>
              <a:rPr lang="ko-KR" altLang="en-US" sz="3200" dirty="0"/>
              <a:t> 거절하였다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그들은 그가 이루신 일들과 그가 보이신 기적들을 잊어버렸다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이집트 땅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소안</a:t>
            </a:r>
            <a:r>
              <a:rPr lang="ko-KR" altLang="en-US" sz="3200" dirty="0"/>
              <a:t> 평야에서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하나님께서는 조상의 눈앞에서 기적을 일으키셨다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바다를 갈라서 물을 강둑처럼 서게 하시고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38E85-6207-B250-CBED-43D37E04EFD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957B-3E99-AB3A-B8EB-A2D84994BC4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81592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976B9-6210-E179-DE6D-FF270D52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B8C837-FAD5-CC7F-A8D7-45FE0AE0299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그들을 그리로 걸어가게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낮에는 구름으로</a:t>
            </a:r>
            <a:r>
              <a:rPr lang="en-US" altLang="ko-KR" sz="3200" dirty="0"/>
              <a:t>, </a:t>
            </a:r>
            <a:r>
              <a:rPr lang="ko-KR" altLang="en-US" sz="3200" dirty="0"/>
              <a:t>밤에는 불빛으로 인도하셨다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광야에서 바위를 쪼개셔서</a:t>
            </a:r>
            <a:r>
              <a:rPr lang="en-US" altLang="ko-KR" sz="3200" dirty="0"/>
              <a:t>, </a:t>
            </a:r>
            <a:r>
              <a:rPr lang="ko-KR" altLang="en-US" sz="3200" dirty="0"/>
              <a:t>깊은 샘에서 솟아오르는 것같이 물을 흡족하게 마시게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반석에서 시냇물이 흘러나오게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강처럼 물이 흘러내리게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그러나 그들은 계속하여 하나님께 죄를 짓고</a:t>
            </a:r>
            <a:r>
              <a:rPr lang="en-US" altLang="ko-KR" sz="3200" dirty="0"/>
              <a:t>, </a:t>
            </a:r>
            <a:r>
              <a:rPr lang="ko-KR" altLang="en-US" sz="3200" dirty="0"/>
              <a:t>가장 높으신 분을 광야에서 거역하며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마음 속으로 하나님을 시험하면서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입맛대로 먹을 것을 요구하였다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43E4E-B011-5C79-9F29-B2BC6EEF9A8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C9697-ABFC-D73D-FF53-F6BBE09E445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6050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5145-F711-153E-2D7D-A3581902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A6C872-F69D-2688-B69B-14C80C46407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그들은 하나님을 거스르면서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하나님이 무슨 능력으로 이 광야에서 먹거리를 공급할 수 있으랴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그가 바위를 쳐서 물이 솟아나오게 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 물이 강물이 되게 하여 세차게 흐르게는 하였지만</a:t>
            </a:r>
            <a:r>
              <a:rPr lang="en-US" altLang="ko-KR" sz="3200" dirty="0"/>
              <a:t>, </a:t>
            </a:r>
            <a:r>
              <a:rPr lang="ko-KR" altLang="en-US" sz="3200" dirty="0"/>
              <a:t>그가 어찌 자기 백성에게 밥을 줄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고기를 먹일 수 있으랴</a:t>
            </a:r>
            <a:r>
              <a:rPr lang="en-US" altLang="ko-KR" sz="3200" dirty="0"/>
              <a:t>?" </a:t>
            </a:r>
            <a:r>
              <a:rPr lang="ko-KR" altLang="en-US" sz="3200" dirty="0"/>
              <a:t>하고 말하였다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주님께서 듣고 노하셔서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야곱을 불길로 태우셨고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이스라엘에게 진노하셨다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그들이 하나님을 믿지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구원을 신뢰하지 않았기 때문이다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945AC-9A09-C6AA-BC93-A9ED53CCFF7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F5943-C448-661B-7360-6B4EF98DC83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88357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6A391-1519-39BB-56D2-3CEA4FA5F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6EC50-E3F3-05F3-90C6-2E04240DAC9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그런데도 하나님은 위의 하늘에게 명하셔서 하늘 문을 여시고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만나를 비처럼 내리시어 하늘 양식을 그들에게 주셨으니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사람이 천사의 음식을 먹었다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그들에게 풍족할 만큼 내려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그는 하늘에서 동풍을 일으키시고</a:t>
            </a:r>
            <a:r>
              <a:rPr lang="en-US" altLang="ko-KR" sz="3200" dirty="0"/>
              <a:t>, </a:t>
            </a:r>
            <a:r>
              <a:rPr lang="ko-KR" altLang="en-US" sz="3200" dirty="0"/>
              <a:t>능력으로 남풍을 모으셔서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고기를 먼지처럼 내려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새를 바다의 모래처럼 쏟아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새들은 진 한가운데로 떨어지면서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63461-D0A3-1F51-BDC2-866BB652CCB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86B26-BEAA-A23D-0F25-FC89406E95F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56002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8784-AE4A-7D22-88C6-76EE3CD5F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F234C3-E016-A831-CE38-9070E2A9923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사는 곳에 두루 떨어지니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그들이 마음껏 먹고 배불렀다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그들이 원하는 대로 넉넉히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그러나 먹을 것이 아직도 입 속에 있는데도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더 먹으려는 욕망을 버리지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마침내 하나님이 그들에게 진노하셨다</a:t>
            </a:r>
            <a:r>
              <a:rPr lang="en-US" altLang="ko-KR" sz="3200" dirty="0"/>
              <a:t>. </a:t>
            </a:r>
            <a:r>
              <a:rPr lang="ko-KR" altLang="en-US" sz="3200" dirty="0"/>
              <a:t>살진 사람들을 죽게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이스라엘의 젊은이들을 거꾸러뜨리셨다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이 모든 일을 보고서도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여전히 죄를 지으며</a:t>
            </a:r>
            <a:r>
              <a:rPr lang="en-US" altLang="ko-KR" sz="3200" dirty="0"/>
              <a:t>, </a:t>
            </a:r>
            <a:r>
              <a:rPr lang="ko-KR" altLang="en-US" sz="3200" dirty="0"/>
              <a:t>그가 보여 주신 기적을 믿지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그래서 그들의 생애는 헛되이 끝났으며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E9A247-5208-36C3-B21D-CD12AD9294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07179-BED5-79AE-FB37-FB9F75D1343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8534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CC40E-C446-9AE8-A409-89066BAAE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EBF1DB-82BB-CBF1-520E-F8A5492B078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그들은 남은 날을 두려움 속에서 보냈다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하나님께서 그들을 진멸하실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비로소 하나님을 찾았으며</a:t>
            </a:r>
            <a:r>
              <a:rPr lang="en-US" altLang="ko-KR" sz="3200" dirty="0"/>
              <a:t>, </a:t>
            </a:r>
            <a:r>
              <a:rPr lang="ko-KR" altLang="en-US" sz="3200" dirty="0"/>
              <a:t>돌아와서 하나님께 빌었다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35   </a:t>
            </a:r>
            <a:r>
              <a:rPr lang="ko-KR" altLang="en-US" sz="3200" dirty="0"/>
              <a:t>그제서야 그들은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그들의 반석이심과</a:t>
            </a:r>
            <a:r>
              <a:rPr lang="en-US" altLang="ko-KR" sz="3200" dirty="0"/>
              <a:t>, </a:t>
            </a:r>
            <a:r>
              <a:rPr lang="ko-KR" altLang="en-US" sz="3200" dirty="0"/>
              <a:t>가장 높으신 하나님이 그들의 구원자이심을 기억하였다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36   </a:t>
            </a:r>
            <a:r>
              <a:rPr lang="ko-KR" altLang="en-US" sz="3200" dirty="0"/>
              <a:t>그러나 그들은 입으로만 하나님께 아첨하고</a:t>
            </a:r>
            <a:r>
              <a:rPr lang="en-US" altLang="ko-KR" sz="3200" dirty="0"/>
              <a:t>, </a:t>
            </a:r>
            <a:r>
              <a:rPr lang="ko-KR" altLang="en-US" sz="3200" dirty="0"/>
              <a:t>혀로는 하나님을 속일 뿐이었다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37   </a:t>
            </a:r>
            <a:r>
              <a:rPr lang="ko-KR" altLang="en-US" sz="3200" dirty="0"/>
              <a:t>그들의 마음은 분명히 그를 떠났으며</a:t>
            </a:r>
            <a:r>
              <a:rPr lang="en-US" altLang="ko-KR" sz="3200" dirty="0"/>
              <a:t>, </a:t>
            </a:r>
            <a:r>
              <a:rPr lang="ko-KR" altLang="en-US" sz="3200" dirty="0"/>
              <a:t>그가 세우신 언약을 믿지도 않았다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C5948-68A8-510F-6C81-1C77CA1897D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EC322-AAB9-7AAF-8BA5-5FCAB83C594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89273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123836</TotalTime>
  <Words>1218</Words>
  <Application>Microsoft Office PowerPoint</Application>
  <PresentationFormat>화면 슬라이드 쇼(4:3)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10965</cp:revision>
  <dcterms:created xsi:type="dcterms:W3CDTF">2020-04-21T04:48:11Z</dcterms:created>
  <dcterms:modified xsi:type="dcterms:W3CDTF">2026-06-20T02:01:21Z</dcterms:modified>
</cp:coreProperties>
</file>