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32" r:id="rId1"/>
  </p:sldMasterIdLst>
  <p:sldIdLst>
    <p:sldId id="295" r:id="rId2"/>
    <p:sldId id="428" r:id="rId3"/>
    <p:sldId id="429" r:id="rId4"/>
    <p:sldId id="430" r:id="rId5"/>
    <p:sldId id="431" r:id="rId6"/>
    <p:sldId id="432" r:id="rId7"/>
    <p:sldId id="433" r:id="rId8"/>
    <p:sldId id="434" r:id="rId9"/>
    <p:sldId id="435" r:id="rId10"/>
    <p:sldId id="436" r:id="rId11"/>
    <p:sldId id="437" r:id="rId12"/>
    <p:sldId id="438" r:id="rId13"/>
    <p:sldId id="439" r:id="rId14"/>
    <p:sldId id="427" r:id="rId15"/>
    <p:sldId id="365" r:id="rId16"/>
    <p:sldId id="356" r:id="rId17"/>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보통 스타일 2 - 강조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5" autoAdjust="0"/>
    <p:restoredTop sz="94660"/>
  </p:normalViewPr>
  <p:slideViewPr>
    <p:cSldViewPr>
      <p:cViewPr varScale="1">
        <p:scale>
          <a:sx n="117" d="100"/>
          <a:sy n="117" d="100"/>
        </p:scale>
        <p:origin x="-146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제목 슬라이드">
    <p:bg>
      <p:bgRef idx="1002">
        <a:schemeClr val="bg2"/>
      </p:bgRef>
    </p:bg>
    <p:spTree>
      <p:nvGrpSpPr>
        <p:cNvPr id="1" name=""/>
        <p:cNvGrpSpPr/>
        <p:nvPr/>
      </p:nvGrpSpPr>
      <p:grpSpPr>
        <a:xfrm>
          <a:off x="0" y="0"/>
          <a:ext cx="0" cy="0"/>
          <a:chOff x="0" y="0"/>
          <a:chExt cx="0" cy="0"/>
        </a:xfrm>
      </p:grpSpPr>
      <p:sp>
        <p:nvSpPr>
          <p:cNvPr id="11" name="직사각형 10"/>
          <p:cNvSpPr>
            <a:spLocks noChangeArrowheads="1"/>
          </p:cNvSpPr>
          <p:nvPr userDrawn="1"/>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직사각형 11"/>
          <p:cNvSpPr>
            <a:spLocks noChangeArrowheads="1"/>
          </p:cNvSpPr>
          <p:nvPr userDrawn="1"/>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직사각형 14"/>
          <p:cNvSpPr/>
          <p:nvPr userDrawn="1"/>
        </p:nvSpPr>
        <p:spPr bwMode="ltGray">
          <a:xfrm>
            <a:off x="0" y="0"/>
            <a:ext cx="9143999" cy="1844824"/>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3" name="직사각형 12"/>
          <p:cNvSpPr>
            <a:spLocks noChangeArrowheads="1"/>
          </p:cNvSpPr>
          <p:nvPr userDrawn="1"/>
        </p:nvSpPr>
        <p:spPr bwMode="white">
          <a:xfrm>
            <a:off x="0" y="0"/>
            <a:ext cx="9144000" cy="119675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직사각형 15"/>
          <p:cNvSpPr/>
          <p:nvPr userDrawn="1"/>
        </p:nvSpPr>
        <p:spPr bwMode="white">
          <a:xfrm>
            <a:off x="313267" y="257217"/>
            <a:ext cx="8517466"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직사각형 16"/>
          <p:cNvSpPr/>
          <p:nvPr userDrawn="1"/>
        </p:nvSpPr>
        <p:spPr>
          <a:xfrm>
            <a:off x="6156177" y="341887"/>
            <a:ext cx="2558828"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직사각형 17"/>
          <p:cNvSpPr/>
          <p:nvPr userDrawn="1"/>
        </p:nvSpPr>
        <p:spPr>
          <a:xfrm>
            <a:off x="406401" y="341887"/>
            <a:ext cx="5749775"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직사각형 22"/>
          <p:cNvSpPr/>
          <p:nvPr userDrawn="1"/>
        </p:nvSpPr>
        <p:spPr>
          <a:xfrm>
            <a:off x="179512" y="1844824"/>
            <a:ext cx="8784976" cy="501317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9" name="TextBox 18"/>
          <p:cNvSpPr txBox="1"/>
          <p:nvPr userDrawn="1"/>
        </p:nvSpPr>
        <p:spPr>
          <a:xfrm>
            <a:off x="577766" y="6561457"/>
            <a:ext cx="7810658" cy="276999"/>
          </a:xfrm>
          <a:prstGeom prst="rect">
            <a:avLst/>
          </a:prstGeom>
          <a:noFill/>
        </p:spPr>
        <p:txBody>
          <a:bodyPr wrap="square" rtlCol="0">
            <a:spAutoFit/>
          </a:bodyPr>
          <a:lstStyle/>
          <a:p>
            <a:pPr algn="l"/>
            <a:r>
              <a:rPr lang="ko-KR" altLang="en-US" sz="1200" b="1" dirty="0" smtClean="0">
                <a:solidFill>
                  <a:schemeClr val="tx1"/>
                </a:solidFill>
                <a:latin typeface="함초롬바탕" pitchFamily="18" charset="-127"/>
                <a:ea typeface="함초롬바탕" pitchFamily="18" charset="-127"/>
                <a:cs typeface="함초롬바탕" pitchFamily="18" charset="-127"/>
              </a:rPr>
              <a:t>함께 사는 사회를 위해</a:t>
            </a:r>
            <a:r>
              <a:rPr lang="en-US" altLang="ko-KR" sz="1200" b="1" dirty="0" smtClean="0">
                <a:solidFill>
                  <a:schemeClr val="tx1"/>
                </a:solidFill>
                <a:latin typeface="함초롬바탕" pitchFamily="18" charset="-127"/>
                <a:ea typeface="함초롬바탕" pitchFamily="18" charset="-127"/>
                <a:cs typeface="함초롬바탕" pitchFamily="18" charset="-127"/>
              </a:rPr>
              <a:t>, ’</a:t>
            </a:r>
            <a:r>
              <a:rPr lang="ko-KR" altLang="en-US" sz="1200" b="1" dirty="0" err="1">
                <a:solidFill>
                  <a:schemeClr val="tx1"/>
                </a:solidFill>
                <a:latin typeface="함초롬바탕" pitchFamily="18" charset="-127"/>
                <a:ea typeface="함초롬바탕" pitchFamily="18" charset="-127"/>
                <a:cs typeface="함초롬바탕" pitchFamily="18" charset="-127"/>
              </a:rPr>
              <a:t>행복나눔</a:t>
            </a:r>
            <a:r>
              <a:rPr lang="en-US" altLang="ko-KR" sz="1200" b="1" dirty="0">
                <a:solidFill>
                  <a:schemeClr val="tx1"/>
                </a:solidFill>
                <a:latin typeface="함초롬바탕" pitchFamily="18" charset="-127"/>
                <a:ea typeface="함초롬바탕" pitchFamily="18" charset="-127"/>
                <a:cs typeface="함초롬바탕" pitchFamily="18" charset="-127"/>
              </a:rPr>
              <a:t>’</a:t>
            </a:r>
            <a:r>
              <a:rPr lang="ko-KR" altLang="en-US" sz="1200" b="1" dirty="0">
                <a:solidFill>
                  <a:schemeClr val="tx1"/>
                </a:solidFill>
                <a:latin typeface="함초롬바탕" pitchFamily="18" charset="-127"/>
                <a:ea typeface="함초롬바탕" pitchFamily="18" charset="-127"/>
                <a:cs typeface="함초롬바탕" pitchFamily="18" charset="-127"/>
              </a:rPr>
              <a:t> 강민구 </a:t>
            </a:r>
            <a:r>
              <a:rPr lang="en-US" altLang="ko-KR" sz="1200" b="1" dirty="0">
                <a:solidFill>
                  <a:schemeClr val="tx1"/>
                </a:solidFill>
                <a:latin typeface="함초롬바탕" pitchFamily="18" charset="-127"/>
                <a:ea typeface="함초롬바탕" pitchFamily="18" charset="-127"/>
                <a:cs typeface="함초롬바탕" pitchFamily="18" charset="-127"/>
              </a:rPr>
              <a:t>(elgift@knou.ac.kr</a:t>
            </a:r>
            <a:r>
              <a:rPr lang="en-US" altLang="ko-KR" sz="1200" b="1" dirty="0" smtClean="0">
                <a:solidFill>
                  <a:schemeClr val="tx1"/>
                </a:solidFill>
                <a:latin typeface="함초롬바탕" pitchFamily="18" charset="-127"/>
                <a:ea typeface="함초롬바탕" pitchFamily="18" charset="-127"/>
                <a:cs typeface="함초롬바탕" pitchFamily="18" charset="-127"/>
              </a:rPr>
              <a:t>)  </a:t>
            </a:r>
            <a:r>
              <a:rPr lang="ko-KR" altLang="en-US" sz="1200" b="1" dirty="0" smtClean="0">
                <a:solidFill>
                  <a:srgbClr val="FFFF00"/>
                </a:solidFill>
                <a:latin typeface="함초롬바탕" pitchFamily="18" charset="-127"/>
                <a:ea typeface="함초롬바탕" pitchFamily="18" charset="-127"/>
                <a:cs typeface="함초롬바탕" pitchFamily="18" charset="-127"/>
              </a:rPr>
              <a:t>영어단어는 비보카 아이콘택트</a:t>
            </a:r>
            <a:r>
              <a:rPr lang="en-US" altLang="ko-KR" sz="1200" b="1" dirty="0" smtClean="0">
                <a:solidFill>
                  <a:srgbClr val="FFFF00"/>
                </a:solidFill>
                <a:latin typeface="함초롬바탕" pitchFamily="18" charset="-127"/>
                <a:ea typeface="함초롬바탕" pitchFamily="18" charset="-127"/>
                <a:cs typeface="함초롬바탕" pitchFamily="18" charset="-127"/>
              </a:rPr>
              <a:t>/</a:t>
            </a:r>
            <a:r>
              <a:rPr lang="ko-KR" altLang="en-US" sz="1200" b="1" dirty="0" smtClean="0">
                <a:solidFill>
                  <a:srgbClr val="FFFF00"/>
                </a:solidFill>
                <a:latin typeface="함초롬바탕" pitchFamily="18" charset="-127"/>
                <a:ea typeface="함초롬바탕" pitchFamily="18" charset="-127"/>
                <a:cs typeface="함초롬바탕" pitchFamily="18" charset="-127"/>
              </a:rPr>
              <a:t>아이블링크</a:t>
            </a:r>
            <a:endParaRPr lang="ko-KR" altLang="en-US" sz="1200" b="1" dirty="0">
              <a:solidFill>
                <a:srgbClr val="FFFF00"/>
              </a:solidFill>
              <a:latin typeface="함초롬바탕" pitchFamily="18" charset="-127"/>
              <a:ea typeface="함초롬바탕" pitchFamily="18" charset="-127"/>
              <a:cs typeface="함초롬바탕" pitchFamily="18" charset="-127"/>
            </a:endParaRPr>
          </a:p>
        </p:txBody>
      </p:sp>
      <p:pic>
        <p:nvPicPr>
          <p:cNvPr id="20" name="그림 19" descr="00. 행복나눔.jpg"/>
          <p:cNvPicPr>
            <a:picLocks noChangeAspect="1"/>
          </p:cNvPicPr>
          <p:nvPr userDrawn="1"/>
        </p:nvPicPr>
        <p:blipFill>
          <a:blip r:embed="rId2" cstate="print"/>
          <a:stretch>
            <a:fillRect/>
          </a:stretch>
        </p:blipFill>
        <p:spPr>
          <a:xfrm>
            <a:off x="16934" y="6600951"/>
            <a:ext cx="560832" cy="231648"/>
          </a:xfrm>
          <a:prstGeom prst="rect">
            <a:avLst/>
          </a:prstGeom>
        </p:spPr>
      </p:pic>
      <p:sp>
        <p:nvSpPr>
          <p:cNvPr id="21" name="이등변 삼각형 20"/>
          <p:cNvSpPr/>
          <p:nvPr userDrawn="1"/>
        </p:nvSpPr>
        <p:spPr>
          <a:xfrm>
            <a:off x="7956376" y="6021288"/>
            <a:ext cx="1187624" cy="8367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TextBox 21"/>
          <p:cNvSpPr txBox="1"/>
          <p:nvPr userDrawn="1"/>
        </p:nvSpPr>
        <p:spPr>
          <a:xfrm>
            <a:off x="8155466" y="6453336"/>
            <a:ext cx="792088" cy="276999"/>
          </a:xfrm>
          <a:prstGeom prst="rect">
            <a:avLst/>
          </a:prstGeom>
          <a:noFill/>
        </p:spPr>
        <p:txBody>
          <a:bodyPr wrap="square" rtlCol="0">
            <a:spAutoFit/>
          </a:bodyPr>
          <a:lstStyle/>
          <a:p>
            <a:pPr algn="ctr"/>
            <a:r>
              <a:rPr lang="en-US" altLang="ko-KR" sz="1200" dirty="0">
                <a:solidFill>
                  <a:schemeClr val="bg1"/>
                </a:solidFill>
                <a:latin typeface="함초롬바탕" pitchFamily="18" charset="-127"/>
                <a:ea typeface="함초롬바탕" pitchFamily="18" charset="-127"/>
                <a:cs typeface="함초롬바탕" pitchFamily="18" charset="-127"/>
              </a:rPr>
              <a:t>~ </a:t>
            </a:r>
            <a:fld id="{F2C582BC-1F94-4489-9EE6-CE4F6F86E81E}" type="slidenum">
              <a:rPr lang="en-US" altLang="ko-KR" sz="1200" smtClean="0">
                <a:solidFill>
                  <a:schemeClr val="bg1"/>
                </a:solidFill>
                <a:latin typeface="함초롬바탕" pitchFamily="18" charset="-127"/>
                <a:ea typeface="함초롬바탕" pitchFamily="18" charset="-127"/>
                <a:cs typeface="함초롬바탕" pitchFamily="18" charset="-127"/>
              </a:rPr>
              <a:pPr algn="ctr"/>
              <a:t>‹#›</a:t>
            </a:fld>
            <a:r>
              <a:rPr lang="en-US" altLang="ko-KR" sz="1200" dirty="0">
                <a:solidFill>
                  <a:schemeClr val="bg1"/>
                </a:solidFill>
                <a:latin typeface="함초롬바탕" pitchFamily="18" charset="-127"/>
                <a:ea typeface="함초롬바탕" pitchFamily="18" charset="-127"/>
                <a:cs typeface="함초롬바탕" pitchFamily="18" charset="-127"/>
              </a:rPr>
              <a:t> ~</a:t>
            </a:r>
            <a:endParaRPr lang="ko-KR" altLang="en-US" sz="1200" dirty="0">
              <a:solidFill>
                <a:schemeClr val="bg1"/>
              </a:solidFill>
              <a:latin typeface="함초롬바탕" pitchFamily="18" charset="-127"/>
              <a:ea typeface="함초롬바탕" pitchFamily="18" charset="-127"/>
              <a:cs typeface="함초롬바탕" pitchFamily="18" charset="-127"/>
            </a:endParaRPr>
          </a:p>
        </p:txBody>
      </p:sp>
      <p:sp>
        <p:nvSpPr>
          <p:cNvPr id="14" name="TextBox 13">
            <a:extLst>
              <a:ext uri="{FF2B5EF4-FFF2-40B4-BE49-F238E27FC236}">
                <a16:creationId xmlns:a16="http://schemas.microsoft.com/office/drawing/2014/main" xmlns="" id="{B31B3BA2-583E-42F5-8E5D-8B876C2282E1}"/>
              </a:ext>
            </a:extLst>
          </p:cNvPr>
          <p:cNvSpPr txBox="1"/>
          <p:nvPr userDrawn="1"/>
        </p:nvSpPr>
        <p:spPr>
          <a:xfrm>
            <a:off x="776856" y="19685"/>
            <a:ext cx="7378610" cy="307777"/>
          </a:xfrm>
          <a:prstGeom prst="rect">
            <a:avLst/>
          </a:prstGeom>
          <a:noFill/>
        </p:spPr>
        <p:txBody>
          <a:bodyPr wrap="square" rtlCol="0">
            <a:spAutoFit/>
          </a:bodyPr>
          <a:lstStyle/>
          <a:p>
            <a:pPr algn="ctr"/>
            <a:r>
              <a:rPr lang="ko-KR" altLang="en-US" sz="1400" b="1" dirty="0">
                <a:solidFill>
                  <a:schemeClr val="bg1"/>
                </a:solidFill>
                <a:latin typeface="함초롬바탕" pitchFamily="18" charset="-127"/>
                <a:ea typeface="함초롬바탕" pitchFamily="18" charset="-127"/>
                <a:cs typeface="함초롬바탕" pitchFamily="18" charset="-127"/>
              </a:rPr>
              <a:t>영어 </a:t>
            </a:r>
            <a:r>
              <a:rPr lang="ko-KR" altLang="en-US" sz="1400" b="1" dirty="0" smtClean="0">
                <a:solidFill>
                  <a:schemeClr val="bg1"/>
                </a:solidFill>
                <a:latin typeface="함초롬바탕" pitchFamily="18" charset="-127"/>
                <a:ea typeface="함초롬바탕" pitchFamily="18" charset="-127"/>
                <a:cs typeface="함초롬바탕" pitchFamily="18" charset="-127"/>
              </a:rPr>
              <a:t>해석</a:t>
            </a:r>
            <a:r>
              <a:rPr lang="ko-KR" altLang="en-US" sz="1400" b="1" baseline="0" dirty="0" smtClean="0">
                <a:solidFill>
                  <a:schemeClr val="bg1"/>
                </a:solidFill>
                <a:latin typeface="함초롬바탕" pitchFamily="18" charset="-127"/>
                <a:ea typeface="함초롬바탕" pitchFamily="18" charset="-127"/>
                <a:cs typeface="함초롬바탕" pitchFamily="18" charset="-127"/>
              </a:rPr>
              <a:t> 강좌가 필요</a:t>
            </a:r>
            <a:r>
              <a:rPr lang="ko-KR" altLang="en-US" sz="1400" b="1" dirty="0" smtClean="0">
                <a:solidFill>
                  <a:schemeClr val="bg1"/>
                </a:solidFill>
                <a:latin typeface="함초롬바탕" pitchFamily="18" charset="-127"/>
                <a:ea typeface="함초롬바탕" pitchFamily="18" charset="-127"/>
                <a:cs typeface="함초롬바탕" pitchFamily="18" charset="-127"/>
              </a:rPr>
              <a:t>하실 경우에는 검색어 </a:t>
            </a:r>
            <a:r>
              <a:rPr lang="en-US" altLang="ko-KR" sz="1400" b="1" dirty="0" smtClean="0">
                <a:solidFill>
                  <a:schemeClr val="bg1"/>
                </a:solidFill>
                <a:latin typeface="함초롬바탕" pitchFamily="18" charset="-127"/>
                <a:ea typeface="함초롬바탕" pitchFamily="18" charset="-127"/>
                <a:cs typeface="함초롬바탕" pitchFamily="18" charset="-127"/>
              </a:rPr>
              <a:t>‘</a:t>
            </a:r>
            <a:r>
              <a:rPr lang="ko-KR" altLang="en-US" sz="1400" b="1" dirty="0" smtClean="0">
                <a:solidFill>
                  <a:schemeClr val="bg1"/>
                </a:solidFill>
                <a:latin typeface="함초롬바탕" pitchFamily="18" charset="-127"/>
                <a:ea typeface="함초롬바탕" pitchFamily="18" charset="-127"/>
                <a:cs typeface="함초롬바탕" pitchFamily="18" charset="-127"/>
              </a:rPr>
              <a:t>바이블로</a:t>
            </a:r>
            <a:r>
              <a:rPr lang="en-US" altLang="ko-KR" sz="1400" b="1" dirty="0" smtClean="0">
                <a:solidFill>
                  <a:schemeClr val="bg1"/>
                </a:solidFill>
                <a:latin typeface="함초롬바탕" pitchFamily="18" charset="-127"/>
                <a:ea typeface="함초롬바탕" pitchFamily="18" charset="-127"/>
                <a:cs typeface="함초롬바탕" pitchFamily="18" charset="-127"/>
              </a:rPr>
              <a:t>’</a:t>
            </a:r>
            <a:r>
              <a:rPr lang="ko-KR" altLang="en-US" sz="1400" b="1" dirty="0" smtClean="0">
                <a:solidFill>
                  <a:schemeClr val="bg1"/>
                </a:solidFill>
                <a:latin typeface="함초롬바탕" pitchFamily="18" charset="-127"/>
                <a:ea typeface="함초롬바탕" pitchFamily="18" charset="-127"/>
                <a:cs typeface="함초롬바탕" pitchFamily="18" charset="-127"/>
              </a:rPr>
              <a:t>를 </a:t>
            </a:r>
            <a:r>
              <a:rPr lang="ko-KR" altLang="en-US" sz="1400" b="1" dirty="0">
                <a:solidFill>
                  <a:schemeClr val="bg1"/>
                </a:solidFill>
                <a:latin typeface="함초롬바탕" pitchFamily="18" charset="-127"/>
                <a:ea typeface="함초롬바탕" pitchFamily="18" charset="-127"/>
                <a:cs typeface="함초롬바탕" pitchFamily="18" charset="-127"/>
              </a:rPr>
              <a:t>시청해주세요</a:t>
            </a:r>
            <a:r>
              <a:rPr lang="en-US" altLang="ko-KR" sz="1400" b="1" dirty="0">
                <a:solidFill>
                  <a:schemeClr val="bg1"/>
                </a:solidFill>
                <a:latin typeface="함초롬바탕" pitchFamily="18" charset="-127"/>
                <a:ea typeface="함초롬바탕" pitchFamily="18" charset="-127"/>
                <a:cs typeface="함초롬바탕" pitchFamily="18" charset="-127"/>
              </a:rPr>
              <a:t>.</a:t>
            </a:r>
            <a:endParaRPr lang="ko-KR" altLang="en-US" sz="1400" b="1" dirty="0">
              <a:solidFill>
                <a:schemeClr val="bg1"/>
              </a:solidFill>
              <a:latin typeface="함초롬바탕" pitchFamily="18" charset="-127"/>
              <a:ea typeface="함초롬바탕" pitchFamily="18" charset="-127"/>
              <a:cs typeface="함초롬바탕" pitchFamily="18" charset="-127"/>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a:t>마스터 제목 스타일 편집</a:t>
            </a:r>
            <a:endParaRPr kumimoji="0" lang="en-US"/>
          </a:p>
        </p:txBody>
      </p:sp>
      <p:sp>
        <p:nvSpPr>
          <p:cNvPr id="3" name="세로 텍스트 개체 틀 2"/>
          <p:cNvSpPr>
            <a:spLocks noGrp="1"/>
          </p:cNvSpPr>
          <p:nvPr>
            <p:ph type="body" orient="vert" idx="1"/>
          </p:nvPr>
        </p:nvSpPr>
        <p:spPr/>
        <p:txBody>
          <a:bodyPr vert="eaVert"/>
          <a:lstStyle/>
          <a:p>
            <a:pPr lvl="0" eaLnBrk="1" latinLnBrk="0" hangingPunct="1"/>
            <a:r>
              <a:rPr lang="ko-KR" altLang="en-US"/>
              <a:t>마스터 텍스트 스타일을 편집합니다</a:t>
            </a:r>
          </a:p>
          <a:p>
            <a:pPr lvl="1" eaLnBrk="1" latinLnBrk="0" hangingPunct="1"/>
            <a:r>
              <a:rPr lang="ko-KR" altLang="en-US"/>
              <a:t>둘째 수준</a:t>
            </a:r>
          </a:p>
          <a:p>
            <a:pPr lvl="2" eaLnBrk="1" latinLnBrk="0" hangingPunct="1"/>
            <a:r>
              <a:rPr lang="ko-KR" altLang="en-US"/>
              <a:t>셋째 수준</a:t>
            </a:r>
          </a:p>
          <a:p>
            <a:pPr lvl="3" eaLnBrk="1" latinLnBrk="0" hangingPunct="1"/>
            <a:r>
              <a:rPr lang="ko-KR" altLang="en-US"/>
              <a:t>넷째 수준</a:t>
            </a:r>
          </a:p>
          <a:p>
            <a:pPr lvl="4" eaLnBrk="1" latinLnBrk="0" hangingPunct="1"/>
            <a:r>
              <a:rPr lang="ko-KR" altLang="en-US"/>
              <a:t>다섯째 수준</a:t>
            </a:r>
            <a:endParaRPr kumimoji="0" lang="en-US"/>
          </a:p>
        </p:txBody>
      </p:sp>
      <p:sp>
        <p:nvSpPr>
          <p:cNvPr id="4" name="날짜 개체 틀 3"/>
          <p:cNvSpPr>
            <a:spLocks noGrp="1"/>
          </p:cNvSpPr>
          <p:nvPr>
            <p:ph type="dt" sz="half" idx="10"/>
          </p:nvPr>
        </p:nvSpPr>
        <p:spPr/>
        <p:txBody>
          <a:bodyPr/>
          <a:lstStyle/>
          <a:p>
            <a:fld id="{C4B5454D-502A-42F7-A2F2-7202D1A918AA}" type="datetimeFigureOut">
              <a:rPr lang="ko-KR" altLang="en-US" smtClean="0"/>
              <a:pPr/>
              <a:t>2023-04-21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38F1E10-FEE3-4FF7-89BB-6A136F18816F}"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세로 제목 및 텍스트">
    <p:spTree>
      <p:nvGrpSpPr>
        <p:cNvPr id="1" name=""/>
        <p:cNvGrpSpPr/>
        <p:nvPr/>
      </p:nvGrpSpPr>
      <p:grpSpPr>
        <a:xfrm>
          <a:off x="0" y="0"/>
          <a:ext cx="0" cy="0"/>
          <a:chOff x="0" y="0"/>
          <a:chExt cx="0" cy="0"/>
        </a:xfrm>
      </p:grpSpPr>
      <p:sp>
        <p:nvSpPr>
          <p:cNvPr id="9" name="직사각형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직사각형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세로 제목 1"/>
          <p:cNvSpPr>
            <a:spLocks noGrp="1"/>
          </p:cNvSpPr>
          <p:nvPr>
            <p:ph type="title" orient="vert"/>
          </p:nvPr>
        </p:nvSpPr>
        <p:spPr>
          <a:xfrm>
            <a:off x="6781800" y="274640"/>
            <a:ext cx="1905000" cy="5851525"/>
          </a:xfrm>
        </p:spPr>
        <p:txBody>
          <a:bodyPr vert="eaVert"/>
          <a:lstStyle/>
          <a:p>
            <a:r>
              <a:rPr kumimoji="0" lang="ko-KR" altLang="en-US"/>
              <a:t>마스터 제목 스타일 편집</a:t>
            </a:r>
            <a:endParaRPr kumimoji="0" lang="en-US"/>
          </a:p>
        </p:txBody>
      </p:sp>
      <p:sp>
        <p:nvSpPr>
          <p:cNvPr id="3" name="세로 텍스트 개체 틀 2"/>
          <p:cNvSpPr>
            <a:spLocks noGrp="1"/>
          </p:cNvSpPr>
          <p:nvPr>
            <p:ph type="body" orient="vert" idx="1"/>
          </p:nvPr>
        </p:nvSpPr>
        <p:spPr>
          <a:xfrm>
            <a:off x="457200" y="304800"/>
            <a:ext cx="6019800" cy="5851525"/>
          </a:xfrm>
        </p:spPr>
        <p:txBody>
          <a:bodyPr vert="eaVert"/>
          <a:lstStyle/>
          <a:p>
            <a:pPr lvl="0" eaLnBrk="1" latinLnBrk="0" hangingPunct="1"/>
            <a:r>
              <a:rPr lang="ko-KR" altLang="en-US"/>
              <a:t>마스터 텍스트 스타일을 편집합니다</a:t>
            </a:r>
          </a:p>
          <a:p>
            <a:pPr lvl="1" eaLnBrk="1" latinLnBrk="0" hangingPunct="1"/>
            <a:r>
              <a:rPr lang="ko-KR" altLang="en-US"/>
              <a:t>둘째 수준</a:t>
            </a:r>
          </a:p>
          <a:p>
            <a:pPr lvl="2" eaLnBrk="1" latinLnBrk="0" hangingPunct="1"/>
            <a:r>
              <a:rPr lang="ko-KR" altLang="en-US"/>
              <a:t>셋째 수준</a:t>
            </a:r>
          </a:p>
          <a:p>
            <a:pPr lvl="3" eaLnBrk="1" latinLnBrk="0" hangingPunct="1"/>
            <a:r>
              <a:rPr lang="ko-KR" altLang="en-US"/>
              <a:t>넷째 수준</a:t>
            </a:r>
          </a:p>
          <a:p>
            <a:pPr lvl="4" eaLnBrk="1" latinLnBrk="0" hangingPunct="1"/>
            <a:r>
              <a:rPr lang="ko-KR" altLang="en-US"/>
              <a:t>다섯째 수준</a:t>
            </a:r>
            <a:endParaRPr kumimoji="0" lang="en-US"/>
          </a:p>
        </p:txBody>
      </p:sp>
      <p:sp>
        <p:nvSpPr>
          <p:cNvPr id="4" name="날짜 개체 틀 3"/>
          <p:cNvSpPr>
            <a:spLocks noGrp="1"/>
          </p:cNvSpPr>
          <p:nvPr>
            <p:ph type="dt" sz="half" idx="10"/>
          </p:nvPr>
        </p:nvSpPr>
        <p:spPr/>
        <p:txBody>
          <a:bodyPr/>
          <a:lstStyle/>
          <a:p>
            <a:fld id="{C4B5454D-502A-42F7-A2F2-7202D1A918AA}" type="datetimeFigureOut">
              <a:rPr lang="ko-KR" altLang="en-US" smtClean="0"/>
              <a:pPr/>
              <a:t>2023-04-21</a:t>
            </a:fld>
            <a:endParaRPr lang="ko-KR" altLang="en-US"/>
          </a:p>
        </p:txBody>
      </p:sp>
      <p:sp>
        <p:nvSpPr>
          <p:cNvPr id="5" name="바닥글 개체 틀 4"/>
          <p:cNvSpPr>
            <a:spLocks noGrp="1"/>
          </p:cNvSpPr>
          <p:nvPr>
            <p:ph type="ftr" sz="quarter" idx="11"/>
          </p:nvPr>
        </p:nvSpPr>
        <p:spPr>
          <a:xfrm>
            <a:off x="2640597" y="6377459"/>
            <a:ext cx="3836404" cy="365125"/>
          </a:xfrm>
        </p:spPr>
        <p:txBody>
          <a:bodyPr/>
          <a:lstStyle/>
          <a:p>
            <a:endParaRPr lang="ko-KR" altLang="en-US"/>
          </a:p>
        </p:txBody>
      </p:sp>
      <p:sp>
        <p:nvSpPr>
          <p:cNvPr id="6" name="슬라이드 번호 개체 틀 5"/>
          <p:cNvSpPr>
            <a:spLocks noGrp="1"/>
          </p:cNvSpPr>
          <p:nvPr>
            <p:ph type="sldNum" sz="quarter" idx="12"/>
          </p:nvPr>
        </p:nvSpPr>
        <p:spPr/>
        <p:txBody>
          <a:bodyPr/>
          <a:lstStyle/>
          <a:p>
            <a:fld id="{438F1E10-FEE3-4FF7-89BB-6A136F18816F}" type="slidenum">
              <a:rPr lang="ko-KR" altLang="en-US" smtClean="0"/>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155448"/>
            <a:ext cx="8229600" cy="1252728"/>
          </a:xfrm>
        </p:spPr>
        <p:txBody>
          <a:bodyPr/>
          <a:lstStyle/>
          <a:p>
            <a:r>
              <a:rPr kumimoji="0" lang="ko-KR" altLang="en-US"/>
              <a:t>마스터 제목 스타일 편집</a:t>
            </a:r>
            <a:endParaRPr kumimoji="0" lang="en-US"/>
          </a:p>
        </p:txBody>
      </p:sp>
      <p:sp>
        <p:nvSpPr>
          <p:cNvPr id="3" name="내용 개체 틀 2"/>
          <p:cNvSpPr>
            <a:spLocks noGrp="1"/>
          </p:cNvSpPr>
          <p:nvPr>
            <p:ph idx="1"/>
          </p:nvPr>
        </p:nvSpPr>
        <p:spPr/>
        <p:txBody>
          <a:bodyPr/>
          <a:lstStyle/>
          <a:p>
            <a:pPr lvl="0" eaLnBrk="1" latinLnBrk="0" hangingPunct="1"/>
            <a:r>
              <a:rPr lang="ko-KR" altLang="en-US"/>
              <a:t>마스터 텍스트 스타일을 편집합니다</a:t>
            </a:r>
          </a:p>
          <a:p>
            <a:pPr lvl="1" eaLnBrk="1" latinLnBrk="0" hangingPunct="1"/>
            <a:r>
              <a:rPr lang="ko-KR" altLang="en-US"/>
              <a:t>둘째 수준</a:t>
            </a:r>
          </a:p>
          <a:p>
            <a:pPr lvl="2" eaLnBrk="1" latinLnBrk="0" hangingPunct="1"/>
            <a:r>
              <a:rPr lang="ko-KR" altLang="en-US"/>
              <a:t>셋째 수준</a:t>
            </a:r>
          </a:p>
          <a:p>
            <a:pPr lvl="3" eaLnBrk="1" latinLnBrk="0" hangingPunct="1"/>
            <a:r>
              <a:rPr lang="ko-KR" altLang="en-US"/>
              <a:t>넷째 수준</a:t>
            </a:r>
          </a:p>
          <a:p>
            <a:pPr lvl="4" eaLnBrk="1" latinLnBrk="0" hangingPunct="1"/>
            <a:r>
              <a:rPr lang="ko-KR" altLang="en-US"/>
              <a:t>다섯째 수준</a:t>
            </a:r>
            <a:endParaRPr kumimoji="0" lang="en-US"/>
          </a:p>
        </p:txBody>
      </p:sp>
      <p:sp>
        <p:nvSpPr>
          <p:cNvPr id="4" name="날짜 개체 틀 3"/>
          <p:cNvSpPr>
            <a:spLocks noGrp="1"/>
          </p:cNvSpPr>
          <p:nvPr>
            <p:ph type="dt" sz="half" idx="10"/>
          </p:nvPr>
        </p:nvSpPr>
        <p:spPr/>
        <p:txBody>
          <a:bodyPr/>
          <a:lstStyle/>
          <a:p>
            <a:fld id="{C4B5454D-502A-42F7-A2F2-7202D1A918AA}" type="datetimeFigureOut">
              <a:rPr lang="ko-KR" altLang="en-US" smtClean="0"/>
              <a:pPr/>
              <a:t>2023-04-21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38F1E10-FEE3-4FF7-89BB-6A136F18816F}" type="slidenum">
              <a:rPr lang="ko-KR" altLang="en-US" smtClean="0"/>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구역 머리글">
    <p:bg>
      <p:bgRef idx="1002">
        <a:schemeClr val="bg2"/>
      </p:bgRef>
    </p:bg>
    <p:spTree>
      <p:nvGrpSpPr>
        <p:cNvPr id="1" name=""/>
        <p:cNvGrpSpPr/>
        <p:nvPr/>
      </p:nvGrpSpPr>
      <p:grpSpPr>
        <a:xfrm>
          <a:off x="0" y="0"/>
          <a:ext cx="0" cy="0"/>
          <a:chOff x="0" y="0"/>
          <a:chExt cx="0" cy="0"/>
        </a:xfrm>
      </p:grpSpPr>
      <p:sp>
        <p:nvSpPr>
          <p:cNvPr id="9" name="직사각형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직사각형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제목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ko-KR" altLang="en-US"/>
              <a:t>마스터 제목 스타일 편집</a:t>
            </a:r>
            <a:endParaRPr kumimoji="0" lang="en-US"/>
          </a:p>
        </p:txBody>
      </p:sp>
      <p:sp>
        <p:nvSpPr>
          <p:cNvPr id="3" name="텍스트 개체 틀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ko-KR" altLang="en-US"/>
              <a:t>마스터 텍스트 스타일을 편집합니다</a:t>
            </a:r>
          </a:p>
        </p:txBody>
      </p:sp>
      <p:sp>
        <p:nvSpPr>
          <p:cNvPr id="4" name="날짜 개체 틀 3"/>
          <p:cNvSpPr>
            <a:spLocks noGrp="1"/>
          </p:cNvSpPr>
          <p:nvPr>
            <p:ph type="dt" sz="half" idx="10"/>
          </p:nvPr>
        </p:nvSpPr>
        <p:spPr/>
        <p:txBody>
          <a:bodyPr/>
          <a:lstStyle/>
          <a:p>
            <a:fld id="{C4B5454D-502A-42F7-A2F2-7202D1A918AA}" type="datetimeFigureOut">
              <a:rPr lang="ko-KR" altLang="en-US" smtClean="0"/>
              <a:pPr/>
              <a:t>2023-04-21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38F1E10-FEE3-4FF7-89BB-6A136F18816F}" type="slidenum">
              <a:rPr lang="ko-KR" altLang="en-US" smtClean="0"/>
              <a:pPr/>
              <a:t>‹#›</a:t>
            </a:fld>
            <a:endParaRPr lang="ko-KR"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a:t>마스터 제목 스타일 편집</a:t>
            </a:r>
            <a:endParaRPr kumimoji="0" lang="en-US"/>
          </a:p>
        </p:txBody>
      </p:sp>
      <p:sp>
        <p:nvSpPr>
          <p:cNvPr id="3" name="내용 개체 틀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ko-KR" altLang="en-US"/>
              <a:t>마스터 텍스트 스타일을 편집합니다</a:t>
            </a:r>
          </a:p>
          <a:p>
            <a:pPr lvl="1" eaLnBrk="1" latinLnBrk="0" hangingPunct="1"/>
            <a:r>
              <a:rPr lang="ko-KR" altLang="en-US"/>
              <a:t>둘째 수준</a:t>
            </a:r>
          </a:p>
          <a:p>
            <a:pPr lvl="2" eaLnBrk="1" latinLnBrk="0" hangingPunct="1"/>
            <a:r>
              <a:rPr lang="ko-KR" altLang="en-US"/>
              <a:t>셋째 수준</a:t>
            </a:r>
          </a:p>
          <a:p>
            <a:pPr lvl="3" eaLnBrk="1" latinLnBrk="0" hangingPunct="1"/>
            <a:r>
              <a:rPr lang="ko-KR" altLang="en-US"/>
              <a:t>넷째 수준</a:t>
            </a:r>
          </a:p>
          <a:p>
            <a:pPr lvl="4" eaLnBrk="1" latinLnBrk="0" hangingPunct="1"/>
            <a:r>
              <a:rPr lang="ko-KR" altLang="en-US"/>
              <a:t>다섯째 수준</a:t>
            </a:r>
            <a:endParaRPr kumimoji="0" lang="en-US"/>
          </a:p>
        </p:txBody>
      </p:sp>
      <p:sp>
        <p:nvSpPr>
          <p:cNvPr id="4" name="내용 개체 틀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ko-KR" altLang="en-US"/>
              <a:t>마스터 텍스트 스타일을 편집합니다</a:t>
            </a:r>
          </a:p>
          <a:p>
            <a:pPr lvl="1" eaLnBrk="1" latinLnBrk="0" hangingPunct="1"/>
            <a:r>
              <a:rPr lang="ko-KR" altLang="en-US"/>
              <a:t>둘째 수준</a:t>
            </a:r>
          </a:p>
          <a:p>
            <a:pPr lvl="2" eaLnBrk="1" latinLnBrk="0" hangingPunct="1"/>
            <a:r>
              <a:rPr lang="ko-KR" altLang="en-US"/>
              <a:t>셋째 수준</a:t>
            </a:r>
          </a:p>
          <a:p>
            <a:pPr lvl="3" eaLnBrk="1" latinLnBrk="0" hangingPunct="1"/>
            <a:r>
              <a:rPr lang="ko-KR" altLang="en-US"/>
              <a:t>넷째 수준</a:t>
            </a:r>
          </a:p>
          <a:p>
            <a:pPr lvl="4" eaLnBrk="1" latinLnBrk="0" hangingPunct="1"/>
            <a:r>
              <a:rPr lang="ko-KR" altLang="en-US"/>
              <a:t>다섯째 수준</a:t>
            </a:r>
            <a:endParaRPr kumimoji="0" lang="en-US"/>
          </a:p>
        </p:txBody>
      </p:sp>
      <p:sp>
        <p:nvSpPr>
          <p:cNvPr id="5" name="날짜 개체 틀 4"/>
          <p:cNvSpPr>
            <a:spLocks noGrp="1"/>
          </p:cNvSpPr>
          <p:nvPr>
            <p:ph type="dt" sz="half" idx="10"/>
          </p:nvPr>
        </p:nvSpPr>
        <p:spPr/>
        <p:txBody>
          <a:bodyPr/>
          <a:lstStyle/>
          <a:p>
            <a:fld id="{C4B5454D-502A-42F7-A2F2-7202D1A918AA}" type="datetimeFigureOut">
              <a:rPr lang="ko-KR" altLang="en-US" smtClean="0"/>
              <a:pPr/>
              <a:t>2023-04-21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38F1E10-FEE3-4FF7-89BB-6A136F18816F}" type="slidenum">
              <a:rPr lang="ko-KR" altLang="en-US" smtClean="0"/>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extLst/>
          </a:lstStyle>
          <a:p>
            <a:r>
              <a:rPr kumimoji="0" lang="ko-KR" altLang="en-US"/>
              <a:t>마스터 제목 스타일 편집</a:t>
            </a:r>
            <a:endParaRPr kumimoji="0" lang="en-US"/>
          </a:p>
        </p:txBody>
      </p:sp>
      <p:sp>
        <p:nvSpPr>
          <p:cNvPr id="3" name="텍스트 개체 틀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ko-KR" altLang="en-US"/>
              <a:t>마스터 텍스트 스타일을 편집합니다</a:t>
            </a:r>
          </a:p>
        </p:txBody>
      </p:sp>
      <p:sp>
        <p:nvSpPr>
          <p:cNvPr id="4" name="내용 개체 틀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ko-KR" altLang="en-US"/>
              <a:t>마스터 텍스트 스타일을 편집합니다</a:t>
            </a:r>
          </a:p>
          <a:p>
            <a:pPr lvl="1" eaLnBrk="1" latinLnBrk="0" hangingPunct="1"/>
            <a:r>
              <a:rPr lang="ko-KR" altLang="en-US"/>
              <a:t>둘째 수준</a:t>
            </a:r>
          </a:p>
          <a:p>
            <a:pPr lvl="2" eaLnBrk="1" latinLnBrk="0" hangingPunct="1"/>
            <a:r>
              <a:rPr lang="ko-KR" altLang="en-US"/>
              <a:t>셋째 수준</a:t>
            </a:r>
          </a:p>
          <a:p>
            <a:pPr lvl="3" eaLnBrk="1" latinLnBrk="0" hangingPunct="1"/>
            <a:r>
              <a:rPr lang="ko-KR" altLang="en-US"/>
              <a:t>넷째 수준</a:t>
            </a:r>
          </a:p>
          <a:p>
            <a:pPr lvl="4" eaLnBrk="1" latinLnBrk="0" hangingPunct="1"/>
            <a:r>
              <a:rPr lang="ko-KR" altLang="en-US"/>
              <a:t>다섯째 수준</a:t>
            </a:r>
            <a:endParaRPr kumimoji="0" lang="en-US"/>
          </a:p>
        </p:txBody>
      </p:sp>
      <p:sp>
        <p:nvSpPr>
          <p:cNvPr id="5" name="텍스트 개체 틀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ko-KR" altLang="en-US"/>
              <a:t>마스터 텍스트 스타일을 편집합니다</a:t>
            </a:r>
          </a:p>
        </p:txBody>
      </p:sp>
      <p:sp>
        <p:nvSpPr>
          <p:cNvPr id="6" name="내용 개체 틀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ko-KR" altLang="en-US"/>
              <a:t>마스터 텍스트 스타일을 편집합니다</a:t>
            </a:r>
          </a:p>
          <a:p>
            <a:pPr lvl="1" eaLnBrk="1" latinLnBrk="0" hangingPunct="1"/>
            <a:r>
              <a:rPr lang="ko-KR" altLang="en-US"/>
              <a:t>둘째 수준</a:t>
            </a:r>
          </a:p>
          <a:p>
            <a:pPr lvl="2" eaLnBrk="1" latinLnBrk="0" hangingPunct="1"/>
            <a:r>
              <a:rPr lang="ko-KR" altLang="en-US"/>
              <a:t>셋째 수준</a:t>
            </a:r>
          </a:p>
          <a:p>
            <a:pPr lvl="3" eaLnBrk="1" latinLnBrk="0" hangingPunct="1"/>
            <a:r>
              <a:rPr lang="ko-KR" altLang="en-US"/>
              <a:t>넷째 수준</a:t>
            </a:r>
          </a:p>
          <a:p>
            <a:pPr lvl="4" eaLnBrk="1" latinLnBrk="0" hangingPunct="1"/>
            <a:r>
              <a:rPr lang="ko-KR" altLang="en-US"/>
              <a:t>다섯째 수준</a:t>
            </a:r>
            <a:endParaRPr kumimoji="0" lang="en-US"/>
          </a:p>
        </p:txBody>
      </p:sp>
      <p:sp>
        <p:nvSpPr>
          <p:cNvPr id="7" name="날짜 개체 틀 6"/>
          <p:cNvSpPr>
            <a:spLocks noGrp="1"/>
          </p:cNvSpPr>
          <p:nvPr>
            <p:ph type="dt" sz="half" idx="10"/>
          </p:nvPr>
        </p:nvSpPr>
        <p:spPr/>
        <p:txBody>
          <a:bodyPr/>
          <a:lstStyle/>
          <a:p>
            <a:fld id="{C4B5454D-502A-42F7-A2F2-7202D1A918AA}" type="datetimeFigureOut">
              <a:rPr lang="ko-KR" altLang="en-US" smtClean="0"/>
              <a:pPr/>
              <a:t>2023-04-21</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438F1E10-FEE3-4FF7-89BB-6A136F18816F}" type="slidenum">
              <a:rPr lang="ko-KR" altLang="en-US" smtClean="0"/>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a:t>마스터 제목 스타일 편집</a:t>
            </a:r>
            <a:endParaRPr kumimoji="0" lang="en-US"/>
          </a:p>
        </p:txBody>
      </p:sp>
      <p:sp>
        <p:nvSpPr>
          <p:cNvPr id="3" name="날짜 개체 틀 2"/>
          <p:cNvSpPr>
            <a:spLocks noGrp="1"/>
          </p:cNvSpPr>
          <p:nvPr>
            <p:ph type="dt" sz="half" idx="10"/>
          </p:nvPr>
        </p:nvSpPr>
        <p:spPr/>
        <p:txBody>
          <a:bodyPr/>
          <a:lstStyle/>
          <a:p>
            <a:fld id="{C4B5454D-502A-42F7-A2F2-7202D1A918AA}" type="datetimeFigureOut">
              <a:rPr lang="ko-KR" altLang="en-US" smtClean="0"/>
              <a:pPr/>
              <a:t>2023-04-21</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438F1E10-FEE3-4FF7-89BB-6A136F18816F}"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C4B5454D-502A-42F7-A2F2-7202D1A918AA}" type="datetimeFigureOut">
              <a:rPr lang="ko-KR" altLang="en-US" smtClean="0"/>
              <a:pPr/>
              <a:t>2023-04-21</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438F1E10-FEE3-4FF7-89BB-6A136F18816F}"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ko-KR" altLang="en-US"/>
              <a:t>마스터 제목 스타일 편집</a:t>
            </a:r>
            <a:endParaRPr kumimoji="0" lang="en-US"/>
          </a:p>
        </p:txBody>
      </p:sp>
      <p:sp>
        <p:nvSpPr>
          <p:cNvPr id="3" name="내용 개체 틀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ko-KR" altLang="en-US"/>
              <a:t>마스터 텍스트 스타일을 편집합니다</a:t>
            </a:r>
          </a:p>
          <a:p>
            <a:pPr lvl="1" eaLnBrk="1" latinLnBrk="0" hangingPunct="1"/>
            <a:r>
              <a:rPr lang="ko-KR" altLang="en-US"/>
              <a:t>둘째 수준</a:t>
            </a:r>
          </a:p>
          <a:p>
            <a:pPr lvl="2" eaLnBrk="1" latinLnBrk="0" hangingPunct="1"/>
            <a:r>
              <a:rPr lang="ko-KR" altLang="en-US"/>
              <a:t>셋째 수준</a:t>
            </a:r>
          </a:p>
          <a:p>
            <a:pPr lvl="3" eaLnBrk="1" latinLnBrk="0" hangingPunct="1"/>
            <a:r>
              <a:rPr lang="ko-KR" altLang="en-US"/>
              <a:t>넷째 수준</a:t>
            </a:r>
          </a:p>
          <a:p>
            <a:pPr lvl="4" eaLnBrk="1" latinLnBrk="0" hangingPunct="1"/>
            <a:r>
              <a:rPr lang="ko-KR" altLang="en-US"/>
              <a:t>다섯째 수준</a:t>
            </a:r>
            <a:endParaRPr kumimoji="0" lang="en-US"/>
          </a:p>
        </p:txBody>
      </p:sp>
      <p:sp>
        <p:nvSpPr>
          <p:cNvPr id="4" name="텍스트 개체 틀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ko-KR" altLang="en-US"/>
              <a:t>마스터 텍스트 스타일을 편집합니다</a:t>
            </a:r>
          </a:p>
        </p:txBody>
      </p:sp>
      <p:sp>
        <p:nvSpPr>
          <p:cNvPr id="5" name="날짜 개체 틀 4"/>
          <p:cNvSpPr>
            <a:spLocks noGrp="1"/>
          </p:cNvSpPr>
          <p:nvPr>
            <p:ph type="dt" sz="half" idx="10"/>
          </p:nvPr>
        </p:nvSpPr>
        <p:spPr/>
        <p:txBody>
          <a:bodyPr/>
          <a:lstStyle/>
          <a:p>
            <a:fld id="{C4B5454D-502A-42F7-A2F2-7202D1A918AA}" type="datetimeFigureOut">
              <a:rPr lang="ko-KR" altLang="en-US" smtClean="0"/>
              <a:pPr/>
              <a:t>2023-04-21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38F1E10-FEE3-4FF7-89BB-6A136F18816F}" type="slidenum">
              <a:rPr lang="ko-KR" altLang="en-US" smtClean="0"/>
              <a:pPr/>
              <a:t>‹#›</a:t>
            </a:fld>
            <a:endParaRPr lang="ko-KR" altLang="en-US"/>
          </a:p>
        </p:txBody>
      </p:sp>
      <p:sp>
        <p:nvSpPr>
          <p:cNvPr id="12" name="직사각형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직사각형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bg>
      <p:bgRef idx="1001">
        <a:schemeClr val="bg2"/>
      </p:bgRef>
    </p:bg>
    <p:spTree>
      <p:nvGrpSpPr>
        <p:cNvPr id="1" name=""/>
        <p:cNvGrpSpPr/>
        <p:nvPr/>
      </p:nvGrpSpPr>
      <p:grpSpPr>
        <a:xfrm>
          <a:off x="0" y="0"/>
          <a:ext cx="0" cy="0"/>
          <a:chOff x="0" y="0"/>
          <a:chExt cx="0" cy="0"/>
        </a:xfrm>
      </p:grpSpPr>
      <p:sp>
        <p:nvSpPr>
          <p:cNvPr id="2" name="제목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ko-KR" altLang="en-US"/>
              <a:t>마스터 제목 스타일 편집</a:t>
            </a:r>
            <a:endParaRPr kumimoji="0" lang="en-US"/>
          </a:p>
        </p:txBody>
      </p:sp>
      <p:sp>
        <p:nvSpPr>
          <p:cNvPr id="3" name="그림 개체 틀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ko-KR" altLang="en-US"/>
              <a:t>그림을 추가하려면 아이콘을 클릭하십시오</a:t>
            </a:r>
            <a:endParaRPr kumimoji="0" lang="en-US" dirty="0"/>
          </a:p>
        </p:txBody>
      </p:sp>
      <p:sp>
        <p:nvSpPr>
          <p:cNvPr id="4" name="텍스트 개체 틀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ko-KR" altLang="en-US"/>
              <a:t>마스터 텍스트 스타일을 편집합니다</a:t>
            </a:r>
          </a:p>
        </p:txBody>
      </p:sp>
      <p:sp>
        <p:nvSpPr>
          <p:cNvPr id="5" name="날짜 개체 틀 4"/>
          <p:cNvSpPr>
            <a:spLocks noGrp="1"/>
          </p:cNvSpPr>
          <p:nvPr>
            <p:ph type="dt" sz="half" idx="10"/>
          </p:nvPr>
        </p:nvSpPr>
        <p:spPr>
          <a:xfrm>
            <a:off x="164592" y="1170432"/>
            <a:ext cx="2523744" cy="201168"/>
          </a:xfrm>
        </p:spPr>
        <p:txBody>
          <a:bodyPr/>
          <a:lstStyle/>
          <a:p>
            <a:fld id="{C4B5454D-502A-42F7-A2F2-7202D1A918AA}" type="datetimeFigureOut">
              <a:rPr lang="ko-KR" altLang="en-US" smtClean="0"/>
              <a:pPr/>
              <a:t>2023-04-21</a:t>
            </a:fld>
            <a:endParaRPr lang="ko-KR" altLang="en-US"/>
          </a:p>
        </p:txBody>
      </p:sp>
      <p:sp>
        <p:nvSpPr>
          <p:cNvPr id="11" name="직사각형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직사각형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바닥글 개체 틀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ko-KR" altLang="en-US"/>
          </a:p>
        </p:txBody>
      </p:sp>
      <p:sp>
        <p:nvSpPr>
          <p:cNvPr id="7" name="슬라이드 번호 개체 틀 6"/>
          <p:cNvSpPr>
            <a:spLocks noGrp="1"/>
          </p:cNvSpPr>
          <p:nvPr>
            <p:ph type="sldNum" sz="quarter" idx="12"/>
          </p:nvPr>
        </p:nvSpPr>
        <p:spPr>
          <a:xfrm>
            <a:off x="8339328" y="1170432"/>
            <a:ext cx="733864" cy="201168"/>
          </a:xfrm>
        </p:spPr>
        <p:txBody>
          <a:bodyPr/>
          <a:lstStyle/>
          <a:p>
            <a:fld id="{438F1E10-FEE3-4FF7-89BB-6A136F18816F}" type="slidenum">
              <a:rPr lang="ko-KR" altLang="en-US" smtClean="0"/>
              <a:pPr/>
              <a:t>‹#›</a:t>
            </a:fld>
            <a:endParaRPr lang="ko-KR"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직사각형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직사각형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제목 개체 틀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ko-KR" altLang="en-US"/>
              <a:t>마스터 제목 스타일 편집</a:t>
            </a:r>
            <a:endParaRPr kumimoji="0" lang="en-US"/>
          </a:p>
        </p:txBody>
      </p:sp>
      <p:sp>
        <p:nvSpPr>
          <p:cNvPr id="3" name="텍스트 개체 틀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ko-KR" altLang="en-US"/>
              <a:t>마스터 텍스트 스타일을 편집합니다</a:t>
            </a:r>
          </a:p>
          <a:p>
            <a:pPr lvl="1" eaLnBrk="1" latinLnBrk="0" hangingPunct="1"/>
            <a:r>
              <a:rPr kumimoji="0" lang="ko-KR" altLang="en-US"/>
              <a:t>둘째 수준</a:t>
            </a:r>
          </a:p>
          <a:p>
            <a:pPr lvl="2" eaLnBrk="1" latinLnBrk="0" hangingPunct="1"/>
            <a:r>
              <a:rPr kumimoji="0" lang="ko-KR" altLang="en-US"/>
              <a:t>셋째 수준</a:t>
            </a:r>
          </a:p>
          <a:p>
            <a:pPr lvl="3" eaLnBrk="1" latinLnBrk="0" hangingPunct="1"/>
            <a:r>
              <a:rPr kumimoji="0" lang="ko-KR" altLang="en-US"/>
              <a:t>넷째 수준</a:t>
            </a:r>
          </a:p>
          <a:p>
            <a:pPr lvl="4" eaLnBrk="1" latinLnBrk="0" hangingPunct="1"/>
            <a:r>
              <a:rPr kumimoji="0" lang="ko-KR" altLang="en-US"/>
              <a:t>다섯째 수준</a:t>
            </a:r>
            <a:endParaRPr kumimoji="0" lang="en-US"/>
          </a:p>
        </p:txBody>
      </p:sp>
      <p:sp>
        <p:nvSpPr>
          <p:cNvPr id="4" name="날짜 개체 틀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4B5454D-502A-42F7-A2F2-7202D1A918AA}" type="datetimeFigureOut">
              <a:rPr lang="ko-KR" altLang="en-US" smtClean="0"/>
              <a:pPr/>
              <a:t>2023-04-21</a:t>
            </a:fld>
            <a:endParaRPr lang="ko-KR" altLang="en-US"/>
          </a:p>
        </p:txBody>
      </p:sp>
      <p:sp>
        <p:nvSpPr>
          <p:cNvPr id="5" name="바닥글 개체 틀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ko-KR" altLang="en-US"/>
          </a:p>
        </p:txBody>
      </p:sp>
      <p:sp>
        <p:nvSpPr>
          <p:cNvPr id="6" name="슬라이드 번호 개체 틀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38F1E10-FEE3-4FF7-89BB-6A136F18816F}"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1"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1"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1"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1"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1"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1"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1"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1"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1"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1"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1" hangingPunct="1">
        <a:defRPr kumimoji="0" kern="1200">
          <a:solidFill>
            <a:schemeClr val="tx1"/>
          </a:solidFill>
          <a:latin typeface="+mn-lt"/>
          <a:ea typeface="+mn-ea"/>
          <a:cs typeface="+mn-cs"/>
        </a:defRPr>
      </a:lvl1pPr>
      <a:lvl2pPr marL="457200" algn="l" rtl="0" eaLnBrk="1" latinLnBrk="1" hangingPunct="1">
        <a:defRPr kumimoji="0" kern="1200">
          <a:solidFill>
            <a:schemeClr val="tx1"/>
          </a:solidFill>
          <a:latin typeface="+mn-lt"/>
          <a:ea typeface="+mn-ea"/>
          <a:cs typeface="+mn-cs"/>
        </a:defRPr>
      </a:lvl2pPr>
      <a:lvl3pPr marL="914400" algn="l" rtl="0" eaLnBrk="1" latinLnBrk="1" hangingPunct="1">
        <a:defRPr kumimoji="0" kern="1200">
          <a:solidFill>
            <a:schemeClr val="tx1"/>
          </a:solidFill>
          <a:latin typeface="+mn-lt"/>
          <a:ea typeface="+mn-ea"/>
          <a:cs typeface="+mn-cs"/>
        </a:defRPr>
      </a:lvl3pPr>
      <a:lvl4pPr marL="1371600" algn="l" rtl="0" eaLnBrk="1" latinLnBrk="1" hangingPunct="1">
        <a:defRPr kumimoji="0" kern="1200">
          <a:solidFill>
            <a:schemeClr val="tx1"/>
          </a:solidFill>
          <a:latin typeface="+mn-lt"/>
          <a:ea typeface="+mn-ea"/>
          <a:cs typeface="+mn-cs"/>
        </a:defRPr>
      </a:lvl4pPr>
      <a:lvl5pPr marL="1828800" algn="l" rtl="0" eaLnBrk="1" latinLnBrk="1" hangingPunct="1">
        <a:defRPr kumimoji="0" kern="1200">
          <a:solidFill>
            <a:schemeClr val="tx1"/>
          </a:solidFill>
          <a:latin typeface="+mn-lt"/>
          <a:ea typeface="+mn-ea"/>
          <a:cs typeface="+mn-cs"/>
        </a:defRPr>
      </a:lvl5pPr>
      <a:lvl6pPr marL="2286000" algn="l" rtl="0" eaLnBrk="1" latinLnBrk="1" hangingPunct="1">
        <a:defRPr kumimoji="0" kern="1200">
          <a:solidFill>
            <a:schemeClr val="tx1"/>
          </a:solidFill>
          <a:latin typeface="+mn-lt"/>
          <a:ea typeface="+mn-ea"/>
          <a:cs typeface="+mn-cs"/>
        </a:defRPr>
      </a:lvl6pPr>
      <a:lvl7pPr marL="2743200" algn="l" rtl="0" eaLnBrk="1" latinLnBrk="1" hangingPunct="1">
        <a:defRPr kumimoji="0" kern="1200">
          <a:solidFill>
            <a:schemeClr val="tx1"/>
          </a:solidFill>
          <a:latin typeface="+mn-lt"/>
          <a:ea typeface="+mn-ea"/>
          <a:cs typeface="+mn-cs"/>
        </a:defRPr>
      </a:lvl7pPr>
      <a:lvl8pPr marL="3200400" algn="l" rtl="0" eaLnBrk="1" latinLnBrk="1" hangingPunct="1">
        <a:defRPr kumimoji="0" kern="1200">
          <a:solidFill>
            <a:schemeClr val="tx1"/>
          </a:solidFill>
          <a:latin typeface="+mn-lt"/>
          <a:ea typeface="+mn-ea"/>
          <a:cs typeface="+mn-cs"/>
        </a:defRPr>
      </a:lvl8pPr>
      <a:lvl9pPr marL="3657600" algn="l" rtl="0" eaLnBrk="1" latinLnBrk="1"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6536602"/>
            <a:ext cx="3530851" cy="32139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ko-KR" altLang="en-US"/>
          </a:p>
        </p:txBody>
      </p:sp>
      <p:sp>
        <p:nvSpPr>
          <p:cNvPr id="8" name="직사각형 7"/>
          <p:cNvSpPr/>
          <p:nvPr/>
        </p:nvSpPr>
        <p:spPr>
          <a:xfrm>
            <a:off x="-716" y="891480"/>
            <a:ext cx="9144716" cy="501241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ko-KR" altLang="en-US"/>
          </a:p>
        </p:txBody>
      </p:sp>
      <p:sp>
        <p:nvSpPr>
          <p:cNvPr id="9" name="TextBox 8"/>
          <p:cNvSpPr txBox="1"/>
          <p:nvPr/>
        </p:nvSpPr>
        <p:spPr>
          <a:xfrm>
            <a:off x="323528" y="1916832"/>
            <a:ext cx="8532440" cy="1815882"/>
          </a:xfrm>
          <a:prstGeom prst="rect">
            <a:avLst/>
          </a:prstGeom>
          <a:noFill/>
        </p:spPr>
        <p:txBody>
          <a:bodyPr wrap="square" rtlCol="0">
            <a:spAutoFit/>
          </a:bodyPr>
          <a:lstStyle/>
          <a:p>
            <a:pPr algn="ctr"/>
            <a:r>
              <a:rPr lang="en-US" altLang="ko-KR" sz="3200" b="1" dirty="0" smtClean="0">
                <a:solidFill>
                  <a:schemeClr val="bg1"/>
                </a:solidFill>
                <a:latin typeface="바탕"/>
                <a:ea typeface="바탕"/>
                <a:cs typeface="함초롬바탕" pitchFamily="18" charset="-127"/>
              </a:rPr>
              <a:t>『</a:t>
            </a:r>
            <a:r>
              <a:rPr lang="en-US" altLang="ko-KR" sz="3200" b="1" dirty="0" smtClean="0">
                <a:solidFill>
                  <a:schemeClr val="bg1"/>
                </a:solidFill>
                <a:latin typeface="함초롬바탕" pitchFamily="18" charset="-127"/>
                <a:ea typeface="함초롬바탕" pitchFamily="18" charset="-127"/>
                <a:cs typeface="함초롬바탕" pitchFamily="18" charset="-127"/>
              </a:rPr>
              <a:t>KJV</a:t>
            </a:r>
            <a:r>
              <a:rPr lang="en-US" altLang="ko-KR" sz="3200" b="1" dirty="0" smtClean="0">
                <a:solidFill>
                  <a:schemeClr val="bg1"/>
                </a:solidFill>
                <a:latin typeface="바탕"/>
                <a:ea typeface="바탕"/>
                <a:cs typeface="함초롬바탕" pitchFamily="18" charset="-127"/>
              </a:rPr>
              <a:t>』357 </a:t>
            </a:r>
            <a:r>
              <a:rPr lang="en-US" altLang="ko-KR" sz="3200" b="1" dirty="0" smtClean="0">
                <a:solidFill>
                  <a:schemeClr val="bg1"/>
                </a:solidFill>
                <a:latin typeface="바탕"/>
                <a:ea typeface="바탕"/>
                <a:cs typeface="함초롬바탕" pitchFamily="18" charset="-127"/>
              </a:rPr>
              <a:t>- </a:t>
            </a:r>
            <a:r>
              <a:rPr lang="ko-KR" altLang="en-US" sz="3200" b="1" dirty="0" smtClean="0">
                <a:solidFill>
                  <a:schemeClr val="bg1"/>
                </a:solidFill>
                <a:latin typeface="바탕"/>
                <a:ea typeface="바탕"/>
                <a:cs typeface="함초롬바탕" pitchFamily="18" charset="-127"/>
              </a:rPr>
              <a:t>영어 듣기 훈</a:t>
            </a:r>
            <a:r>
              <a:rPr lang="ko-KR" altLang="en-US" sz="3200" b="1" dirty="0">
                <a:solidFill>
                  <a:schemeClr val="bg1"/>
                </a:solidFill>
                <a:latin typeface="바탕"/>
                <a:ea typeface="바탕"/>
                <a:cs typeface="함초롬바탕" pitchFamily="18" charset="-127"/>
              </a:rPr>
              <a:t>련</a:t>
            </a:r>
            <a:endParaRPr lang="en-US" altLang="ko-KR" sz="3200" b="1" dirty="0" smtClean="0">
              <a:solidFill>
                <a:schemeClr val="bg1"/>
              </a:solidFill>
              <a:latin typeface="바탕"/>
              <a:ea typeface="바탕"/>
              <a:cs typeface="함초롬바탕" pitchFamily="18" charset="-127"/>
            </a:endParaRPr>
          </a:p>
          <a:p>
            <a:pPr algn="ctr"/>
            <a:r>
              <a:rPr lang="ko-KR" altLang="en-US" sz="4400" b="1" dirty="0" smtClean="0">
                <a:solidFill>
                  <a:srgbClr val="C00000"/>
                </a:solidFill>
                <a:latin typeface="함초롬바탕" pitchFamily="18" charset="-127"/>
                <a:ea typeface="함초롬바탕" pitchFamily="18" charset="-127"/>
                <a:cs typeface="함초롬바탕" pitchFamily="18" charset="-127"/>
              </a:rPr>
              <a:t>레위기 </a:t>
            </a:r>
            <a:r>
              <a:rPr lang="ko-KR" altLang="en-US" sz="4400" b="1" dirty="0" smtClean="0">
                <a:solidFill>
                  <a:srgbClr val="C00000"/>
                </a:solidFill>
                <a:latin typeface="함초롬바탕" pitchFamily="18" charset="-127"/>
                <a:ea typeface="함초롬바탕" pitchFamily="18" charset="-127"/>
                <a:cs typeface="함초롬바탕" pitchFamily="18" charset="-127"/>
              </a:rPr>
              <a:t>제</a:t>
            </a:r>
            <a:r>
              <a:rPr lang="en-US" altLang="ko-KR" sz="4400" b="1" dirty="0" smtClean="0">
                <a:solidFill>
                  <a:srgbClr val="C00000"/>
                </a:solidFill>
                <a:latin typeface="함초롬바탕" pitchFamily="18" charset="-127"/>
                <a:ea typeface="함초롬바탕" pitchFamily="18" charset="-127"/>
                <a:cs typeface="함초롬바탕" pitchFamily="18" charset="-127"/>
              </a:rPr>
              <a:t>7</a:t>
            </a:r>
            <a:r>
              <a:rPr lang="ko-KR" altLang="en-US" sz="4400" b="1" dirty="0" smtClean="0">
                <a:solidFill>
                  <a:srgbClr val="C00000"/>
                </a:solidFill>
                <a:latin typeface="함초롬바탕" pitchFamily="18" charset="-127"/>
                <a:ea typeface="함초롬바탕" pitchFamily="18" charset="-127"/>
                <a:cs typeface="함초롬바탕" pitchFamily="18" charset="-127"/>
              </a:rPr>
              <a:t>장</a:t>
            </a:r>
            <a:endParaRPr lang="en-US" altLang="ko-KR" sz="4400" b="1" dirty="0" smtClean="0">
              <a:solidFill>
                <a:srgbClr val="C00000"/>
              </a:solidFill>
              <a:latin typeface="함초롬바탕" pitchFamily="18" charset="-127"/>
              <a:ea typeface="함초롬바탕" pitchFamily="18" charset="-127"/>
              <a:cs typeface="함초롬바탕" pitchFamily="18" charset="-127"/>
            </a:endParaRPr>
          </a:p>
          <a:p>
            <a:pPr algn="ctr"/>
            <a:r>
              <a:rPr lang="en-US" altLang="ko-KR" sz="3600" b="1" dirty="0" smtClean="0">
                <a:solidFill>
                  <a:srgbClr val="FFC000"/>
                </a:solidFill>
                <a:latin typeface="함초롬바탕" pitchFamily="18" charset="-127"/>
                <a:ea typeface="함초롬바탕" pitchFamily="18" charset="-127"/>
                <a:cs typeface="함초롬바탕" pitchFamily="18" charset="-127"/>
              </a:rPr>
              <a:t>Leviticus Chapter </a:t>
            </a:r>
            <a:r>
              <a:rPr lang="en-US" altLang="ko-KR" sz="3600" b="1" dirty="0" smtClean="0">
                <a:solidFill>
                  <a:srgbClr val="FFC000"/>
                </a:solidFill>
                <a:latin typeface="함초롬바탕" pitchFamily="18" charset="-127"/>
                <a:ea typeface="함초롬바탕" pitchFamily="18" charset="-127"/>
                <a:cs typeface="함초롬바탕" pitchFamily="18" charset="-127"/>
              </a:rPr>
              <a:t>7</a:t>
            </a:r>
            <a:endParaRPr lang="en-US" altLang="ko-KR" sz="3600" b="1" dirty="0">
              <a:solidFill>
                <a:srgbClr val="FFC000"/>
              </a:solidFill>
              <a:latin typeface="함초롬바탕" pitchFamily="18" charset="-127"/>
              <a:ea typeface="함초롬바탕" pitchFamily="18" charset="-127"/>
              <a:cs typeface="함초롬바탕" pitchFamily="18" charset="-127"/>
            </a:endParaRPr>
          </a:p>
        </p:txBody>
      </p:sp>
      <p:sp>
        <p:nvSpPr>
          <p:cNvPr id="11" name="TextBox 10"/>
          <p:cNvSpPr txBox="1"/>
          <p:nvPr/>
        </p:nvSpPr>
        <p:spPr>
          <a:xfrm>
            <a:off x="-716" y="5903893"/>
            <a:ext cx="9153769" cy="984885"/>
          </a:xfrm>
          <a:prstGeom prst="rect">
            <a:avLst/>
          </a:prstGeom>
          <a:solidFill>
            <a:schemeClr val="bg1"/>
          </a:solidFill>
        </p:spPr>
        <p:txBody>
          <a:bodyPr wrap="square" rtlCol="0">
            <a:spAutoFit/>
          </a:bodyPr>
          <a:lstStyle/>
          <a:p>
            <a:r>
              <a:rPr lang="en-US" altLang="ko-KR" sz="2400" b="1" dirty="0">
                <a:latin typeface="함초롬바탕" pitchFamily="18" charset="-127"/>
                <a:ea typeface="함초롬바탕" pitchFamily="18" charset="-127"/>
                <a:cs typeface="함초롬바탕" pitchFamily="18" charset="-127"/>
              </a:rPr>
              <a:t>   </a:t>
            </a:r>
            <a:r>
              <a:rPr lang="en-US" altLang="ko-KR" sz="2400" b="1" dirty="0" smtClean="0">
                <a:latin typeface="함초롬바탕" pitchFamily="18" charset="-127"/>
                <a:ea typeface="함초롬바탕" pitchFamily="18" charset="-127"/>
                <a:cs typeface="함초롬바탕" pitchFamily="18" charset="-127"/>
              </a:rPr>
              <a:t>                  </a:t>
            </a:r>
            <a:r>
              <a:rPr lang="ko-KR" altLang="en-US" sz="2400" b="1" dirty="0" smtClean="0">
                <a:latin typeface="함초롬바탕" pitchFamily="18" charset="-127"/>
                <a:ea typeface="함초롬바탕" pitchFamily="18" charset="-127"/>
                <a:cs typeface="함초롬바탕" pitchFamily="18" charset="-127"/>
              </a:rPr>
              <a:t>영어문장 듣기 연습 프로그램</a:t>
            </a:r>
            <a:endParaRPr lang="en-US" altLang="ko-KR" sz="2400" b="1" dirty="0">
              <a:latin typeface="함초롬바탕" pitchFamily="18" charset="-127"/>
              <a:ea typeface="함초롬바탕" pitchFamily="18" charset="-127"/>
              <a:cs typeface="함초롬바탕" pitchFamily="18" charset="-127"/>
            </a:endParaRPr>
          </a:p>
          <a:p>
            <a:r>
              <a:rPr lang="ko-KR" altLang="en-US" sz="2800" b="1" dirty="0">
                <a:latin typeface="함초롬바탕" pitchFamily="18" charset="-127"/>
                <a:ea typeface="함초롬바탕" pitchFamily="18" charset="-127"/>
                <a:cs typeface="함초롬바탕" pitchFamily="18" charset="-127"/>
              </a:rPr>
              <a:t>                  </a:t>
            </a:r>
            <a:r>
              <a:rPr lang="en-US" altLang="ko-KR" sz="2800" b="1" dirty="0" smtClean="0">
                <a:latin typeface="함초롬바탕" pitchFamily="18" charset="-127"/>
                <a:ea typeface="함초롬바탕" pitchFamily="18" charset="-127"/>
                <a:cs typeface="함초롬바탕" pitchFamily="18" charset="-127"/>
              </a:rPr>
              <a:t>teacher :</a:t>
            </a:r>
            <a:r>
              <a:rPr lang="ko-KR" altLang="en-US" sz="2800" b="1" dirty="0" smtClean="0">
                <a:latin typeface="함초롬바탕" pitchFamily="18" charset="-127"/>
                <a:ea typeface="함초롬바탕" pitchFamily="18" charset="-127"/>
                <a:cs typeface="함초롬바탕" pitchFamily="18" charset="-127"/>
              </a:rPr>
              <a:t> </a:t>
            </a:r>
            <a:r>
              <a:rPr lang="en-US" altLang="ko-KR" sz="3400" b="1" dirty="0" smtClean="0">
                <a:latin typeface="함초롬바탕" pitchFamily="18" charset="-127"/>
                <a:ea typeface="함초롬바탕" pitchFamily="18" charset="-127"/>
                <a:cs typeface="함초롬바탕" pitchFamily="18" charset="-127"/>
              </a:rPr>
              <a:t>David Kang</a:t>
            </a:r>
            <a:r>
              <a:rPr lang="ko-KR" altLang="en-US" sz="2000" b="1" dirty="0" smtClean="0">
                <a:latin typeface="함초롬바탕" pitchFamily="18" charset="-127"/>
                <a:ea typeface="함초롬바탕" pitchFamily="18" charset="-127"/>
                <a:cs typeface="함초롬바탕" pitchFamily="18" charset="-127"/>
              </a:rPr>
              <a:t> </a:t>
            </a:r>
            <a:r>
              <a:rPr lang="en-US" altLang="ko-KR" sz="2000" b="1" dirty="0">
                <a:latin typeface="함초롬바탕" pitchFamily="18" charset="-127"/>
                <a:ea typeface="함초롬바탕" pitchFamily="18" charset="-127"/>
                <a:cs typeface="함초롬바탕" pitchFamily="18" charset="-127"/>
              </a:rPr>
              <a:t>(elgift@knou.ac.kr)</a:t>
            </a:r>
            <a:endParaRPr lang="ko-KR" altLang="en-US" sz="2000" b="1" dirty="0">
              <a:latin typeface="함초롬바탕" pitchFamily="18" charset="-127"/>
              <a:ea typeface="함초롬바탕" pitchFamily="18" charset="-127"/>
              <a:cs typeface="함초롬바탕" pitchFamily="18" charset="-127"/>
            </a:endParaRPr>
          </a:p>
        </p:txBody>
      </p:sp>
      <p:pic>
        <p:nvPicPr>
          <p:cNvPr id="12" name="그림 11" descr="00. 행복나눔.jpg"/>
          <p:cNvPicPr>
            <a:picLocks noChangeAspect="1"/>
          </p:cNvPicPr>
          <p:nvPr/>
        </p:nvPicPr>
        <p:blipFill>
          <a:blip r:embed="rId2" cstate="print"/>
          <a:stretch>
            <a:fillRect/>
          </a:stretch>
        </p:blipFill>
        <p:spPr>
          <a:xfrm>
            <a:off x="161406" y="5996611"/>
            <a:ext cx="1890314" cy="807712"/>
          </a:xfrm>
          <a:prstGeom prst="rect">
            <a:avLst/>
          </a:prstGeom>
        </p:spPr>
      </p:pic>
      <p:sp>
        <p:nvSpPr>
          <p:cNvPr id="13" name="TextBox 12"/>
          <p:cNvSpPr txBox="1"/>
          <p:nvPr/>
        </p:nvSpPr>
        <p:spPr>
          <a:xfrm>
            <a:off x="539552" y="4078813"/>
            <a:ext cx="8208912" cy="646331"/>
          </a:xfrm>
          <a:prstGeom prst="rect">
            <a:avLst/>
          </a:prstGeom>
          <a:noFill/>
        </p:spPr>
        <p:txBody>
          <a:bodyPr wrap="square" rtlCol="0">
            <a:spAutoFit/>
          </a:bodyPr>
          <a:lstStyle/>
          <a:p>
            <a:pPr algn="ctr"/>
            <a:r>
              <a:rPr lang="ko-KR" altLang="en-US" b="1" dirty="0" smtClean="0">
                <a:solidFill>
                  <a:srgbClr val="C00000"/>
                </a:solidFill>
                <a:latin typeface="함초롬바탕" pitchFamily="18" charset="-127"/>
                <a:ea typeface="함초롬바탕" pitchFamily="18" charset="-127"/>
                <a:cs typeface="함초롬바탕" pitchFamily="18" charset="-127"/>
              </a:rPr>
              <a:t>영어 해석 강의는 검색어 </a:t>
            </a:r>
            <a:r>
              <a:rPr lang="en-US" altLang="ko-KR" b="1" dirty="0" smtClean="0">
                <a:solidFill>
                  <a:srgbClr val="C00000"/>
                </a:solidFill>
                <a:latin typeface="함초롬바탕" pitchFamily="18" charset="-127"/>
                <a:ea typeface="함초롬바탕" pitchFamily="18" charset="-127"/>
                <a:cs typeface="함초롬바탕" pitchFamily="18" charset="-127"/>
              </a:rPr>
              <a:t>‘</a:t>
            </a:r>
            <a:r>
              <a:rPr lang="ko-KR" altLang="en-US" b="1" dirty="0" smtClean="0">
                <a:solidFill>
                  <a:srgbClr val="C00000"/>
                </a:solidFill>
                <a:latin typeface="함초롬바탕" pitchFamily="18" charset="-127"/>
                <a:ea typeface="함초롬바탕" pitchFamily="18" charset="-127"/>
                <a:cs typeface="함초롬바탕" pitchFamily="18" charset="-127"/>
              </a:rPr>
              <a:t>바이블로</a:t>
            </a:r>
            <a:r>
              <a:rPr lang="en-US" altLang="ko-KR" b="1" dirty="0" smtClean="0">
                <a:solidFill>
                  <a:srgbClr val="C00000"/>
                </a:solidFill>
                <a:latin typeface="함초롬바탕" pitchFamily="18" charset="-127"/>
                <a:ea typeface="함초롬바탕" pitchFamily="18" charset="-127"/>
                <a:cs typeface="함초롬바탕" pitchFamily="18" charset="-127"/>
              </a:rPr>
              <a:t>’</a:t>
            </a:r>
            <a:endParaRPr lang="en-US" altLang="ko-KR" b="1" dirty="0">
              <a:solidFill>
                <a:srgbClr val="C00000"/>
              </a:solidFill>
              <a:latin typeface="함초롬바탕" pitchFamily="18" charset="-127"/>
              <a:ea typeface="함초롬바탕" pitchFamily="18" charset="-127"/>
              <a:cs typeface="함초롬바탕" pitchFamily="18" charset="-127"/>
            </a:endParaRPr>
          </a:p>
          <a:p>
            <a:pPr algn="ctr"/>
            <a:r>
              <a:rPr lang="en-US" altLang="ko-KR" b="1" dirty="0" smtClean="0">
                <a:solidFill>
                  <a:schemeClr val="accent2">
                    <a:lumMod val="75000"/>
                  </a:schemeClr>
                </a:solidFill>
                <a:latin typeface="함초롬바탕" pitchFamily="18" charset="-127"/>
                <a:ea typeface="함초롬바탕" pitchFamily="18" charset="-127"/>
                <a:cs typeface="함초롬바탕" pitchFamily="18" charset="-127"/>
              </a:rPr>
              <a:t>(</a:t>
            </a:r>
            <a:r>
              <a:rPr lang="ko-KR" altLang="en-US" b="1" dirty="0" smtClean="0">
                <a:solidFill>
                  <a:schemeClr val="accent2">
                    <a:lumMod val="75000"/>
                  </a:schemeClr>
                </a:solidFill>
                <a:latin typeface="함초롬바탕" pitchFamily="18" charset="-127"/>
                <a:ea typeface="함초롬바탕" pitchFamily="18" charset="-127"/>
                <a:cs typeface="함초롬바탕" pitchFamily="18" charset="-127"/>
              </a:rPr>
              <a:t>이 프로그램은 기독교인 여부와 무관하게 활용할 수 있습니다</a:t>
            </a:r>
            <a:r>
              <a:rPr lang="en-US" altLang="ko-KR" b="1" dirty="0" smtClean="0">
                <a:solidFill>
                  <a:schemeClr val="accent2">
                    <a:lumMod val="75000"/>
                  </a:schemeClr>
                </a:solidFill>
                <a:latin typeface="함초롬바탕" pitchFamily="18" charset="-127"/>
                <a:ea typeface="함초롬바탕" pitchFamily="18" charset="-127"/>
                <a:cs typeface="함초롬바탕" pitchFamily="18" charset="-127"/>
              </a:rPr>
              <a:t>.)</a:t>
            </a:r>
            <a:endParaRPr lang="ko-KR" altLang="en-US" b="1" dirty="0">
              <a:solidFill>
                <a:schemeClr val="accent2">
                  <a:lumMod val="75000"/>
                </a:schemeClr>
              </a:solidFill>
              <a:latin typeface="함초롬바탕" pitchFamily="18" charset="-127"/>
              <a:ea typeface="함초롬바탕" pitchFamily="18" charset="-127"/>
              <a:cs typeface="함초롬바탕" pitchFamily="18" charset="-127"/>
            </a:endParaRPr>
          </a:p>
        </p:txBody>
      </p:sp>
      <p:sp>
        <p:nvSpPr>
          <p:cNvPr id="14" name="직사각형 13"/>
          <p:cNvSpPr/>
          <p:nvPr/>
        </p:nvSpPr>
        <p:spPr>
          <a:xfrm>
            <a:off x="0" y="0"/>
            <a:ext cx="9144000" cy="891480"/>
          </a:xfrm>
          <a:prstGeom prst="rect">
            <a:avLst/>
          </a:prstGeom>
          <a:ln/>
        </p:spPr>
        <p:style>
          <a:lnRef idx="3">
            <a:schemeClr val="lt1"/>
          </a:lnRef>
          <a:fillRef idx="1">
            <a:schemeClr val="accent3"/>
          </a:fillRef>
          <a:effectRef idx="1">
            <a:schemeClr val="accent3"/>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ko-K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함초롬바탕" pitchFamily="18" charset="-127"/>
                <a:ea typeface="함초롬바탕" pitchFamily="18" charset="-127"/>
                <a:cs typeface="함초롬바탕" pitchFamily="18" charset="-127"/>
              </a:rPr>
              <a:t>English Listening </a:t>
            </a:r>
            <a:r>
              <a:rPr lang="en-US" altLang="ko-K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함초롬바탕" pitchFamily="18" charset="-127"/>
                <a:ea typeface="함초롬바탕" pitchFamily="18" charset="-127"/>
                <a:cs typeface="함초롬바탕" pitchFamily="18" charset="-127"/>
              </a:rPr>
              <a:t>Course </a:t>
            </a:r>
            <a:r>
              <a:rPr lang="en-US" altLang="ko-K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함초롬바탕" pitchFamily="18" charset="-127"/>
                <a:ea typeface="함초롬바탕" pitchFamily="18" charset="-127"/>
                <a:cs typeface="함초롬바탕" pitchFamily="18" charset="-127"/>
              </a:rPr>
              <a:t>with KJV</a:t>
            </a:r>
            <a:endParaRPr lang="en-US" altLang="ko-K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함초롬바탕" pitchFamily="18" charset="-127"/>
              <a:ea typeface="함초롬바탕" pitchFamily="18" charset="-127"/>
              <a:cs typeface="함초롬바탕" pitchFamily="18" charset="-127"/>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512" y="1196752"/>
            <a:ext cx="8784976" cy="5509200"/>
          </a:xfrm>
          <a:prstGeom prst="rect">
            <a:avLst/>
          </a:prstGeom>
          <a:noFill/>
        </p:spPr>
        <p:txBody>
          <a:bodyPr wrap="square" rtlCol="0">
            <a:spAutoFit/>
          </a:bodyPr>
          <a:lstStyle/>
          <a:p>
            <a:pPr fontAlgn="base"/>
            <a:r>
              <a:rPr lang="en-US" altLang="ko-KR" sz="3200" dirty="0" smtClean="0"/>
              <a:t>whether </a:t>
            </a:r>
            <a:r>
              <a:rPr lang="en-US" altLang="ko-KR" sz="3200" dirty="0"/>
              <a:t>it be of fowl or of beast, in any of your dwellings. </a:t>
            </a:r>
          </a:p>
          <a:p>
            <a:pPr fontAlgn="base"/>
            <a:r>
              <a:rPr lang="en-US" altLang="ko-KR" sz="3200" dirty="0"/>
              <a:t>007:027 Whatsoever soul it be that </a:t>
            </a:r>
            <a:r>
              <a:rPr lang="en-US" altLang="ko-KR" sz="3200" dirty="0" err="1"/>
              <a:t>eateth</a:t>
            </a:r>
            <a:r>
              <a:rPr lang="en-US" altLang="ko-KR" sz="3200" dirty="0"/>
              <a:t> any manner of blood, even that soul shall be cut off from his people. </a:t>
            </a:r>
          </a:p>
          <a:p>
            <a:pPr fontAlgn="base"/>
            <a:r>
              <a:rPr lang="en-US" altLang="ko-KR" sz="3200" dirty="0"/>
              <a:t>007:028 And the LORD </a:t>
            </a:r>
            <a:r>
              <a:rPr lang="en-US" altLang="ko-KR" sz="3200" dirty="0" err="1"/>
              <a:t>spake</a:t>
            </a:r>
            <a:r>
              <a:rPr lang="en-US" altLang="ko-KR" sz="3200" dirty="0"/>
              <a:t> unto Moses, saying, </a:t>
            </a:r>
          </a:p>
          <a:p>
            <a:pPr fontAlgn="base"/>
            <a:r>
              <a:rPr lang="en-US" altLang="ko-KR" sz="3200" dirty="0"/>
              <a:t>007:029 Speak unto the children of Israel, saying, He that </a:t>
            </a:r>
            <a:r>
              <a:rPr lang="en-US" altLang="ko-KR" sz="3200" dirty="0" err="1"/>
              <a:t>offereth</a:t>
            </a:r>
            <a:r>
              <a:rPr lang="en-US" altLang="ko-KR" sz="3200" dirty="0"/>
              <a:t> the sacrifice of his peace offerings unto the LORD shall bring his oblation unto the LORD of the sacrifice of his peace offerings. </a:t>
            </a:r>
          </a:p>
          <a:p>
            <a:pPr fontAlgn="base"/>
            <a:r>
              <a:rPr lang="en-US" altLang="ko-KR" sz="3200" dirty="0"/>
              <a:t>007:030 His own hands shall bring the </a:t>
            </a:r>
            <a:r>
              <a:rPr lang="en-US" altLang="ko-KR" sz="3200" dirty="0" smtClean="0"/>
              <a:t>offerings</a:t>
            </a:r>
            <a:endParaRPr lang="en-US" altLang="ko-KR" sz="3200" dirty="0"/>
          </a:p>
        </p:txBody>
      </p:sp>
      <p:sp>
        <p:nvSpPr>
          <p:cNvPr id="6" name="TextBox 5">
            <a:extLst>
              <a:ext uri="{FF2B5EF4-FFF2-40B4-BE49-F238E27FC236}">
                <a16:creationId xmlns:a16="http://schemas.microsoft.com/office/drawing/2014/main" xmlns="" id="{DBEE6D17-8B7B-4466-BECC-6D0DA21C8C85}"/>
              </a:ext>
            </a:extLst>
          </p:cNvPr>
          <p:cNvSpPr txBox="1"/>
          <p:nvPr/>
        </p:nvSpPr>
        <p:spPr>
          <a:xfrm>
            <a:off x="488887" y="482843"/>
            <a:ext cx="6048672" cy="461665"/>
          </a:xfrm>
          <a:prstGeom prst="rect">
            <a:avLst/>
          </a:prstGeom>
          <a:noFill/>
        </p:spPr>
        <p:txBody>
          <a:bodyPr wrap="square" rtlCol="0">
            <a:spAutoFit/>
          </a:bodyPr>
          <a:lstStyle/>
          <a:p>
            <a:r>
              <a:rPr lang="en-US" altLang="ko-KR" sz="2400" b="1" dirty="0" smtClean="0">
                <a:solidFill>
                  <a:srgbClr val="FFFF00"/>
                </a:solidFill>
                <a:latin typeface="HY견고딕" pitchFamily="18" charset="-127"/>
                <a:ea typeface="HY견고딕" pitchFamily="18" charset="-127"/>
              </a:rPr>
              <a:t>Leviticus Chapter </a:t>
            </a:r>
            <a:r>
              <a:rPr lang="en-US" altLang="ko-KR" sz="2400" b="1" dirty="0" smtClean="0">
                <a:solidFill>
                  <a:srgbClr val="FFFF00"/>
                </a:solidFill>
                <a:latin typeface="HY견고딕" pitchFamily="18" charset="-127"/>
                <a:ea typeface="HY견고딕" pitchFamily="18" charset="-127"/>
              </a:rPr>
              <a:t>7</a:t>
            </a:r>
            <a:endParaRPr lang="ko-KR" altLang="en-US" sz="2400" b="1" dirty="0">
              <a:solidFill>
                <a:srgbClr val="FFFF00"/>
              </a:solidFill>
              <a:latin typeface="HY견고딕" pitchFamily="18" charset="-127"/>
              <a:ea typeface="HY견고딕" pitchFamily="18" charset="-127"/>
            </a:endParaRPr>
          </a:p>
        </p:txBody>
      </p:sp>
      <p:sp>
        <p:nvSpPr>
          <p:cNvPr id="8" name="TextBox 7"/>
          <p:cNvSpPr txBox="1"/>
          <p:nvPr/>
        </p:nvSpPr>
        <p:spPr>
          <a:xfrm>
            <a:off x="6012160" y="508610"/>
            <a:ext cx="2844224" cy="400110"/>
          </a:xfrm>
          <a:prstGeom prst="rect">
            <a:avLst/>
          </a:prstGeom>
          <a:noFill/>
        </p:spPr>
        <p:txBody>
          <a:bodyPr wrap="square" rtlCol="0">
            <a:spAutoFit/>
          </a:bodyPr>
          <a:lstStyle/>
          <a:p>
            <a:pPr algn="ctr"/>
            <a:r>
              <a:rPr lang="ko-KR" altLang="en-US" sz="2000" b="1" dirty="0" smtClean="0">
                <a:latin typeface="함초롬바탕" pitchFamily="18" charset="-127"/>
                <a:ea typeface="함초롬바탕" pitchFamily="18" charset="-127"/>
                <a:cs typeface="함초롬바탕" pitchFamily="18" charset="-127"/>
              </a:rPr>
              <a:t>레위기 </a:t>
            </a:r>
            <a:r>
              <a:rPr lang="ko-KR" altLang="en-US" sz="2000" b="1" dirty="0" smtClean="0">
                <a:latin typeface="함초롬바탕" pitchFamily="18" charset="-127"/>
                <a:ea typeface="함초롬바탕" pitchFamily="18" charset="-127"/>
                <a:cs typeface="함초롬바탕" pitchFamily="18" charset="-127"/>
              </a:rPr>
              <a:t>제</a:t>
            </a:r>
            <a:r>
              <a:rPr lang="en-US" altLang="ko-KR" sz="2000" b="1" dirty="0" smtClean="0">
                <a:latin typeface="함초롬바탕" pitchFamily="18" charset="-127"/>
                <a:ea typeface="함초롬바탕" pitchFamily="18" charset="-127"/>
                <a:cs typeface="함초롬바탕" pitchFamily="18" charset="-127"/>
              </a:rPr>
              <a:t>7</a:t>
            </a:r>
            <a:r>
              <a:rPr lang="ko-KR" altLang="en-US" sz="2000" b="1" dirty="0" smtClean="0">
                <a:latin typeface="함초롬바탕" pitchFamily="18" charset="-127"/>
                <a:ea typeface="함초롬바탕" pitchFamily="18" charset="-127"/>
                <a:cs typeface="함초롬바탕" pitchFamily="18" charset="-127"/>
              </a:rPr>
              <a:t>장</a:t>
            </a:r>
            <a:endParaRPr lang="en-US" altLang="ko-KR" sz="2000" b="1" dirty="0">
              <a:latin typeface="함초롬바탕" pitchFamily="18" charset="-127"/>
              <a:ea typeface="함초롬바탕" pitchFamily="18" charset="-127"/>
              <a:cs typeface="함초롬바탕" pitchFamily="18" charset="-127"/>
            </a:endParaRPr>
          </a:p>
        </p:txBody>
      </p:sp>
    </p:spTree>
    <p:extLst>
      <p:ext uri="{BB962C8B-B14F-4D97-AF65-F5344CB8AC3E}">
        <p14:creationId xmlns:p14="http://schemas.microsoft.com/office/powerpoint/2010/main" val="3781947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512" y="1196752"/>
            <a:ext cx="8784976" cy="5509200"/>
          </a:xfrm>
          <a:prstGeom prst="rect">
            <a:avLst/>
          </a:prstGeom>
          <a:noFill/>
        </p:spPr>
        <p:txBody>
          <a:bodyPr wrap="square" rtlCol="0">
            <a:spAutoFit/>
          </a:bodyPr>
          <a:lstStyle/>
          <a:p>
            <a:pPr fontAlgn="base"/>
            <a:r>
              <a:rPr lang="en-US" altLang="ko-KR" sz="3200" dirty="0" smtClean="0"/>
              <a:t>of </a:t>
            </a:r>
            <a:r>
              <a:rPr lang="en-US" altLang="ko-KR" sz="3200" dirty="0"/>
              <a:t>the LORD made by fire, the fat with the breast, it shall he bring, that the breast may be waved for a wave offering before the LORD. </a:t>
            </a:r>
          </a:p>
          <a:p>
            <a:pPr fontAlgn="base"/>
            <a:r>
              <a:rPr lang="en-US" altLang="ko-KR" sz="3200" dirty="0"/>
              <a:t>007:031 And the priest shall burn the fat upon the altar: but the breast shall be Aaron's and his sons'. </a:t>
            </a:r>
          </a:p>
          <a:p>
            <a:pPr fontAlgn="base"/>
            <a:r>
              <a:rPr lang="en-US" altLang="ko-KR" sz="3200" dirty="0"/>
              <a:t>007:032 And the right shoulder shall ye give unto the priest for an heave offering of the sacrifices of your peace offerings. </a:t>
            </a:r>
          </a:p>
          <a:p>
            <a:pPr fontAlgn="base"/>
            <a:r>
              <a:rPr lang="en-US" altLang="ko-KR" sz="3200" dirty="0"/>
              <a:t>007:033 He among the sons of Aaron, that </a:t>
            </a:r>
            <a:r>
              <a:rPr lang="en-US" altLang="ko-KR" sz="3200" dirty="0" err="1"/>
              <a:t>offereth</a:t>
            </a:r>
            <a:r>
              <a:rPr lang="en-US" altLang="ko-KR" sz="3200" dirty="0"/>
              <a:t> the blood of the peace offerings, and the fat, shall have the right shoulder for his part. </a:t>
            </a:r>
          </a:p>
        </p:txBody>
      </p:sp>
      <p:sp>
        <p:nvSpPr>
          <p:cNvPr id="6" name="TextBox 5">
            <a:extLst>
              <a:ext uri="{FF2B5EF4-FFF2-40B4-BE49-F238E27FC236}">
                <a16:creationId xmlns:a16="http://schemas.microsoft.com/office/drawing/2014/main" xmlns="" id="{DBEE6D17-8B7B-4466-BECC-6D0DA21C8C85}"/>
              </a:ext>
            </a:extLst>
          </p:cNvPr>
          <p:cNvSpPr txBox="1"/>
          <p:nvPr/>
        </p:nvSpPr>
        <p:spPr>
          <a:xfrm>
            <a:off x="488887" y="482843"/>
            <a:ext cx="6048672" cy="461665"/>
          </a:xfrm>
          <a:prstGeom prst="rect">
            <a:avLst/>
          </a:prstGeom>
          <a:noFill/>
        </p:spPr>
        <p:txBody>
          <a:bodyPr wrap="square" rtlCol="0">
            <a:spAutoFit/>
          </a:bodyPr>
          <a:lstStyle/>
          <a:p>
            <a:r>
              <a:rPr lang="en-US" altLang="ko-KR" sz="2400" b="1" dirty="0" smtClean="0">
                <a:solidFill>
                  <a:srgbClr val="FFFF00"/>
                </a:solidFill>
                <a:latin typeface="HY견고딕" pitchFamily="18" charset="-127"/>
                <a:ea typeface="HY견고딕" pitchFamily="18" charset="-127"/>
              </a:rPr>
              <a:t>Leviticus Chapter </a:t>
            </a:r>
            <a:r>
              <a:rPr lang="en-US" altLang="ko-KR" sz="2400" b="1" dirty="0" smtClean="0">
                <a:solidFill>
                  <a:srgbClr val="FFFF00"/>
                </a:solidFill>
                <a:latin typeface="HY견고딕" pitchFamily="18" charset="-127"/>
                <a:ea typeface="HY견고딕" pitchFamily="18" charset="-127"/>
              </a:rPr>
              <a:t>7</a:t>
            </a:r>
            <a:endParaRPr lang="ko-KR" altLang="en-US" sz="2400" b="1" dirty="0">
              <a:solidFill>
                <a:srgbClr val="FFFF00"/>
              </a:solidFill>
              <a:latin typeface="HY견고딕" pitchFamily="18" charset="-127"/>
              <a:ea typeface="HY견고딕" pitchFamily="18" charset="-127"/>
            </a:endParaRPr>
          </a:p>
        </p:txBody>
      </p:sp>
      <p:sp>
        <p:nvSpPr>
          <p:cNvPr id="8" name="TextBox 7"/>
          <p:cNvSpPr txBox="1"/>
          <p:nvPr/>
        </p:nvSpPr>
        <p:spPr>
          <a:xfrm>
            <a:off x="6012160" y="508610"/>
            <a:ext cx="2844224" cy="400110"/>
          </a:xfrm>
          <a:prstGeom prst="rect">
            <a:avLst/>
          </a:prstGeom>
          <a:noFill/>
        </p:spPr>
        <p:txBody>
          <a:bodyPr wrap="square" rtlCol="0">
            <a:spAutoFit/>
          </a:bodyPr>
          <a:lstStyle/>
          <a:p>
            <a:pPr algn="ctr"/>
            <a:r>
              <a:rPr lang="ko-KR" altLang="en-US" sz="2000" b="1" dirty="0" smtClean="0">
                <a:latin typeface="함초롬바탕" pitchFamily="18" charset="-127"/>
                <a:ea typeface="함초롬바탕" pitchFamily="18" charset="-127"/>
                <a:cs typeface="함초롬바탕" pitchFamily="18" charset="-127"/>
              </a:rPr>
              <a:t>레위기 </a:t>
            </a:r>
            <a:r>
              <a:rPr lang="ko-KR" altLang="en-US" sz="2000" b="1" dirty="0" smtClean="0">
                <a:latin typeface="함초롬바탕" pitchFamily="18" charset="-127"/>
                <a:ea typeface="함초롬바탕" pitchFamily="18" charset="-127"/>
                <a:cs typeface="함초롬바탕" pitchFamily="18" charset="-127"/>
              </a:rPr>
              <a:t>제</a:t>
            </a:r>
            <a:r>
              <a:rPr lang="en-US" altLang="ko-KR" sz="2000" b="1" dirty="0" smtClean="0">
                <a:latin typeface="함초롬바탕" pitchFamily="18" charset="-127"/>
                <a:ea typeface="함초롬바탕" pitchFamily="18" charset="-127"/>
                <a:cs typeface="함초롬바탕" pitchFamily="18" charset="-127"/>
              </a:rPr>
              <a:t>7</a:t>
            </a:r>
            <a:r>
              <a:rPr lang="ko-KR" altLang="en-US" sz="2000" b="1" dirty="0" smtClean="0">
                <a:latin typeface="함초롬바탕" pitchFamily="18" charset="-127"/>
                <a:ea typeface="함초롬바탕" pitchFamily="18" charset="-127"/>
                <a:cs typeface="함초롬바탕" pitchFamily="18" charset="-127"/>
              </a:rPr>
              <a:t>장</a:t>
            </a:r>
            <a:endParaRPr lang="en-US" altLang="ko-KR" sz="2000" b="1" dirty="0">
              <a:latin typeface="함초롬바탕" pitchFamily="18" charset="-127"/>
              <a:ea typeface="함초롬바탕" pitchFamily="18" charset="-127"/>
              <a:cs typeface="함초롬바탕" pitchFamily="18" charset="-127"/>
            </a:endParaRPr>
          </a:p>
        </p:txBody>
      </p:sp>
    </p:spTree>
    <p:extLst>
      <p:ext uri="{BB962C8B-B14F-4D97-AF65-F5344CB8AC3E}">
        <p14:creationId xmlns:p14="http://schemas.microsoft.com/office/powerpoint/2010/main" val="4261138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512" y="1196752"/>
            <a:ext cx="8784976" cy="5509200"/>
          </a:xfrm>
          <a:prstGeom prst="rect">
            <a:avLst/>
          </a:prstGeom>
          <a:noFill/>
        </p:spPr>
        <p:txBody>
          <a:bodyPr wrap="square" rtlCol="0">
            <a:spAutoFit/>
          </a:bodyPr>
          <a:lstStyle/>
          <a:p>
            <a:pPr fontAlgn="base"/>
            <a:r>
              <a:rPr lang="en-US" altLang="ko-KR" sz="3200" dirty="0" smtClean="0"/>
              <a:t>007:034 </a:t>
            </a:r>
            <a:r>
              <a:rPr lang="en-US" altLang="ko-KR" sz="3200" dirty="0"/>
              <a:t>For the wave breast and the heave shoulder have I taken of the children of Israel from off the sacrifices of their peace offerings, and have given them unto Aaron the priest and unto his sons by a statute for ever from among the children of Israel. </a:t>
            </a:r>
          </a:p>
          <a:p>
            <a:pPr fontAlgn="base"/>
            <a:r>
              <a:rPr lang="en-US" altLang="ko-KR" sz="3200" dirty="0"/>
              <a:t>007:035 This is the portion of the anointing of Aaron, and of the anointing of his sons, out of the offerings of the LORD made by fire, in the day when he presented them to minister unto the LORD in the priest's office; </a:t>
            </a:r>
          </a:p>
        </p:txBody>
      </p:sp>
      <p:sp>
        <p:nvSpPr>
          <p:cNvPr id="6" name="TextBox 5">
            <a:extLst>
              <a:ext uri="{FF2B5EF4-FFF2-40B4-BE49-F238E27FC236}">
                <a16:creationId xmlns:a16="http://schemas.microsoft.com/office/drawing/2014/main" xmlns="" id="{DBEE6D17-8B7B-4466-BECC-6D0DA21C8C85}"/>
              </a:ext>
            </a:extLst>
          </p:cNvPr>
          <p:cNvSpPr txBox="1"/>
          <p:nvPr/>
        </p:nvSpPr>
        <p:spPr>
          <a:xfrm>
            <a:off x="488887" y="482843"/>
            <a:ext cx="6048672" cy="461665"/>
          </a:xfrm>
          <a:prstGeom prst="rect">
            <a:avLst/>
          </a:prstGeom>
          <a:noFill/>
        </p:spPr>
        <p:txBody>
          <a:bodyPr wrap="square" rtlCol="0">
            <a:spAutoFit/>
          </a:bodyPr>
          <a:lstStyle/>
          <a:p>
            <a:r>
              <a:rPr lang="en-US" altLang="ko-KR" sz="2400" b="1" dirty="0" smtClean="0">
                <a:solidFill>
                  <a:srgbClr val="FFFF00"/>
                </a:solidFill>
                <a:latin typeface="HY견고딕" pitchFamily="18" charset="-127"/>
                <a:ea typeface="HY견고딕" pitchFamily="18" charset="-127"/>
              </a:rPr>
              <a:t>Leviticus Chapter </a:t>
            </a:r>
            <a:r>
              <a:rPr lang="en-US" altLang="ko-KR" sz="2400" b="1" dirty="0" smtClean="0">
                <a:solidFill>
                  <a:srgbClr val="FFFF00"/>
                </a:solidFill>
                <a:latin typeface="HY견고딕" pitchFamily="18" charset="-127"/>
                <a:ea typeface="HY견고딕" pitchFamily="18" charset="-127"/>
              </a:rPr>
              <a:t>7</a:t>
            </a:r>
            <a:endParaRPr lang="ko-KR" altLang="en-US" sz="2400" b="1" dirty="0">
              <a:solidFill>
                <a:srgbClr val="FFFF00"/>
              </a:solidFill>
              <a:latin typeface="HY견고딕" pitchFamily="18" charset="-127"/>
              <a:ea typeface="HY견고딕" pitchFamily="18" charset="-127"/>
            </a:endParaRPr>
          </a:p>
        </p:txBody>
      </p:sp>
      <p:sp>
        <p:nvSpPr>
          <p:cNvPr id="8" name="TextBox 7"/>
          <p:cNvSpPr txBox="1"/>
          <p:nvPr/>
        </p:nvSpPr>
        <p:spPr>
          <a:xfrm>
            <a:off x="6012160" y="508610"/>
            <a:ext cx="2844224" cy="400110"/>
          </a:xfrm>
          <a:prstGeom prst="rect">
            <a:avLst/>
          </a:prstGeom>
          <a:noFill/>
        </p:spPr>
        <p:txBody>
          <a:bodyPr wrap="square" rtlCol="0">
            <a:spAutoFit/>
          </a:bodyPr>
          <a:lstStyle/>
          <a:p>
            <a:pPr algn="ctr"/>
            <a:r>
              <a:rPr lang="ko-KR" altLang="en-US" sz="2000" b="1" dirty="0" smtClean="0">
                <a:latin typeface="함초롬바탕" pitchFamily="18" charset="-127"/>
                <a:ea typeface="함초롬바탕" pitchFamily="18" charset="-127"/>
                <a:cs typeface="함초롬바탕" pitchFamily="18" charset="-127"/>
              </a:rPr>
              <a:t>레위기 </a:t>
            </a:r>
            <a:r>
              <a:rPr lang="ko-KR" altLang="en-US" sz="2000" b="1" dirty="0" smtClean="0">
                <a:latin typeface="함초롬바탕" pitchFamily="18" charset="-127"/>
                <a:ea typeface="함초롬바탕" pitchFamily="18" charset="-127"/>
                <a:cs typeface="함초롬바탕" pitchFamily="18" charset="-127"/>
              </a:rPr>
              <a:t>제</a:t>
            </a:r>
            <a:r>
              <a:rPr lang="en-US" altLang="ko-KR" sz="2000" b="1" dirty="0" smtClean="0">
                <a:latin typeface="함초롬바탕" pitchFamily="18" charset="-127"/>
                <a:ea typeface="함초롬바탕" pitchFamily="18" charset="-127"/>
                <a:cs typeface="함초롬바탕" pitchFamily="18" charset="-127"/>
              </a:rPr>
              <a:t>7</a:t>
            </a:r>
            <a:r>
              <a:rPr lang="ko-KR" altLang="en-US" sz="2000" b="1" dirty="0" smtClean="0">
                <a:latin typeface="함초롬바탕" pitchFamily="18" charset="-127"/>
                <a:ea typeface="함초롬바탕" pitchFamily="18" charset="-127"/>
                <a:cs typeface="함초롬바탕" pitchFamily="18" charset="-127"/>
              </a:rPr>
              <a:t>장</a:t>
            </a:r>
            <a:endParaRPr lang="en-US" altLang="ko-KR" sz="2000" b="1" dirty="0">
              <a:latin typeface="함초롬바탕" pitchFamily="18" charset="-127"/>
              <a:ea typeface="함초롬바탕" pitchFamily="18" charset="-127"/>
              <a:cs typeface="함초롬바탕" pitchFamily="18" charset="-127"/>
            </a:endParaRPr>
          </a:p>
        </p:txBody>
      </p:sp>
    </p:spTree>
    <p:extLst>
      <p:ext uri="{BB962C8B-B14F-4D97-AF65-F5344CB8AC3E}">
        <p14:creationId xmlns:p14="http://schemas.microsoft.com/office/powerpoint/2010/main" val="1051203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512" y="1196752"/>
            <a:ext cx="8784976" cy="5509200"/>
          </a:xfrm>
          <a:prstGeom prst="rect">
            <a:avLst/>
          </a:prstGeom>
          <a:noFill/>
        </p:spPr>
        <p:txBody>
          <a:bodyPr wrap="square" rtlCol="0">
            <a:spAutoFit/>
          </a:bodyPr>
          <a:lstStyle/>
          <a:p>
            <a:pPr fontAlgn="base"/>
            <a:r>
              <a:rPr lang="en-US" altLang="ko-KR" sz="3200" dirty="0" smtClean="0"/>
              <a:t>007:036 </a:t>
            </a:r>
            <a:r>
              <a:rPr lang="en-US" altLang="ko-KR" sz="3200" dirty="0"/>
              <a:t>Which the LORD commanded to be given them of the children of Israel, in the day that he anointed them, by a statute for ever throughout their generations. </a:t>
            </a:r>
          </a:p>
          <a:p>
            <a:pPr fontAlgn="base"/>
            <a:r>
              <a:rPr lang="en-US" altLang="ko-KR" sz="3200" dirty="0"/>
              <a:t>007:037 This is the law of the burnt offering, of the meat offering, and of the sin offering, and of the trespass offering, and of the consecrations, and of the sacrifice of the peace offerings; </a:t>
            </a:r>
          </a:p>
          <a:p>
            <a:pPr fontAlgn="base"/>
            <a:r>
              <a:rPr lang="en-US" altLang="ko-KR" sz="3200" dirty="0"/>
              <a:t>007:038 Which the LORD commanded Moses in mount Sinai, in the day that he commanded the children of Israel to offer their </a:t>
            </a:r>
            <a:r>
              <a:rPr lang="en-US" altLang="ko-KR" sz="3200" dirty="0" smtClean="0"/>
              <a:t>oblations</a:t>
            </a:r>
            <a:endParaRPr lang="en-US" altLang="ko-KR" sz="3200" dirty="0"/>
          </a:p>
        </p:txBody>
      </p:sp>
      <p:sp>
        <p:nvSpPr>
          <p:cNvPr id="6" name="TextBox 5">
            <a:extLst>
              <a:ext uri="{FF2B5EF4-FFF2-40B4-BE49-F238E27FC236}">
                <a16:creationId xmlns:a16="http://schemas.microsoft.com/office/drawing/2014/main" xmlns="" id="{DBEE6D17-8B7B-4466-BECC-6D0DA21C8C85}"/>
              </a:ext>
            </a:extLst>
          </p:cNvPr>
          <p:cNvSpPr txBox="1"/>
          <p:nvPr/>
        </p:nvSpPr>
        <p:spPr>
          <a:xfrm>
            <a:off x="488887" y="482843"/>
            <a:ext cx="6048672" cy="461665"/>
          </a:xfrm>
          <a:prstGeom prst="rect">
            <a:avLst/>
          </a:prstGeom>
          <a:noFill/>
        </p:spPr>
        <p:txBody>
          <a:bodyPr wrap="square" rtlCol="0">
            <a:spAutoFit/>
          </a:bodyPr>
          <a:lstStyle/>
          <a:p>
            <a:r>
              <a:rPr lang="en-US" altLang="ko-KR" sz="2400" b="1" dirty="0" smtClean="0">
                <a:solidFill>
                  <a:srgbClr val="FFFF00"/>
                </a:solidFill>
                <a:latin typeface="HY견고딕" pitchFamily="18" charset="-127"/>
                <a:ea typeface="HY견고딕" pitchFamily="18" charset="-127"/>
              </a:rPr>
              <a:t>Leviticus Chapter </a:t>
            </a:r>
            <a:r>
              <a:rPr lang="en-US" altLang="ko-KR" sz="2400" b="1" dirty="0" smtClean="0">
                <a:solidFill>
                  <a:srgbClr val="FFFF00"/>
                </a:solidFill>
                <a:latin typeface="HY견고딕" pitchFamily="18" charset="-127"/>
                <a:ea typeface="HY견고딕" pitchFamily="18" charset="-127"/>
              </a:rPr>
              <a:t>7</a:t>
            </a:r>
            <a:endParaRPr lang="ko-KR" altLang="en-US" sz="2400" b="1" dirty="0">
              <a:solidFill>
                <a:srgbClr val="FFFF00"/>
              </a:solidFill>
              <a:latin typeface="HY견고딕" pitchFamily="18" charset="-127"/>
              <a:ea typeface="HY견고딕" pitchFamily="18" charset="-127"/>
            </a:endParaRPr>
          </a:p>
        </p:txBody>
      </p:sp>
      <p:sp>
        <p:nvSpPr>
          <p:cNvPr id="8" name="TextBox 7"/>
          <p:cNvSpPr txBox="1"/>
          <p:nvPr/>
        </p:nvSpPr>
        <p:spPr>
          <a:xfrm>
            <a:off x="6012160" y="508610"/>
            <a:ext cx="2844224" cy="400110"/>
          </a:xfrm>
          <a:prstGeom prst="rect">
            <a:avLst/>
          </a:prstGeom>
          <a:noFill/>
        </p:spPr>
        <p:txBody>
          <a:bodyPr wrap="square" rtlCol="0">
            <a:spAutoFit/>
          </a:bodyPr>
          <a:lstStyle/>
          <a:p>
            <a:pPr algn="ctr"/>
            <a:r>
              <a:rPr lang="ko-KR" altLang="en-US" sz="2000" b="1" dirty="0" smtClean="0">
                <a:latin typeface="함초롬바탕" pitchFamily="18" charset="-127"/>
                <a:ea typeface="함초롬바탕" pitchFamily="18" charset="-127"/>
                <a:cs typeface="함초롬바탕" pitchFamily="18" charset="-127"/>
              </a:rPr>
              <a:t>레위기 </a:t>
            </a:r>
            <a:r>
              <a:rPr lang="ko-KR" altLang="en-US" sz="2000" b="1" dirty="0" smtClean="0">
                <a:latin typeface="함초롬바탕" pitchFamily="18" charset="-127"/>
                <a:ea typeface="함초롬바탕" pitchFamily="18" charset="-127"/>
                <a:cs typeface="함초롬바탕" pitchFamily="18" charset="-127"/>
              </a:rPr>
              <a:t>제</a:t>
            </a:r>
            <a:r>
              <a:rPr lang="en-US" altLang="ko-KR" sz="2000" b="1" dirty="0" smtClean="0">
                <a:latin typeface="함초롬바탕" pitchFamily="18" charset="-127"/>
                <a:ea typeface="함초롬바탕" pitchFamily="18" charset="-127"/>
                <a:cs typeface="함초롬바탕" pitchFamily="18" charset="-127"/>
              </a:rPr>
              <a:t>7</a:t>
            </a:r>
            <a:r>
              <a:rPr lang="ko-KR" altLang="en-US" sz="2000" b="1" dirty="0" smtClean="0">
                <a:latin typeface="함초롬바탕" pitchFamily="18" charset="-127"/>
                <a:ea typeface="함초롬바탕" pitchFamily="18" charset="-127"/>
                <a:cs typeface="함초롬바탕" pitchFamily="18" charset="-127"/>
              </a:rPr>
              <a:t>장</a:t>
            </a:r>
            <a:endParaRPr lang="en-US" altLang="ko-KR" sz="2000" b="1" dirty="0">
              <a:latin typeface="함초롬바탕" pitchFamily="18" charset="-127"/>
              <a:ea typeface="함초롬바탕" pitchFamily="18" charset="-127"/>
              <a:cs typeface="함초롬바탕" pitchFamily="18" charset="-127"/>
            </a:endParaRPr>
          </a:p>
        </p:txBody>
      </p:sp>
    </p:spTree>
    <p:extLst>
      <p:ext uri="{BB962C8B-B14F-4D97-AF65-F5344CB8AC3E}">
        <p14:creationId xmlns:p14="http://schemas.microsoft.com/office/powerpoint/2010/main" val="724850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512" y="1196752"/>
            <a:ext cx="8784976" cy="584775"/>
          </a:xfrm>
          <a:prstGeom prst="rect">
            <a:avLst/>
          </a:prstGeom>
          <a:noFill/>
        </p:spPr>
        <p:txBody>
          <a:bodyPr wrap="square" rtlCol="0">
            <a:spAutoFit/>
          </a:bodyPr>
          <a:lstStyle/>
          <a:p>
            <a:pPr fontAlgn="base"/>
            <a:r>
              <a:rPr lang="en-US" altLang="ko-KR" sz="3200" smtClean="0"/>
              <a:t>unto </a:t>
            </a:r>
            <a:r>
              <a:rPr lang="en-US" altLang="ko-KR" sz="3200" dirty="0"/>
              <a:t>the LORD, in the wilderness of Sinai.</a:t>
            </a:r>
          </a:p>
        </p:txBody>
      </p:sp>
      <p:sp>
        <p:nvSpPr>
          <p:cNvPr id="6" name="TextBox 5">
            <a:extLst>
              <a:ext uri="{FF2B5EF4-FFF2-40B4-BE49-F238E27FC236}">
                <a16:creationId xmlns:a16="http://schemas.microsoft.com/office/drawing/2014/main" xmlns="" id="{DBEE6D17-8B7B-4466-BECC-6D0DA21C8C85}"/>
              </a:ext>
            </a:extLst>
          </p:cNvPr>
          <p:cNvSpPr txBox="1"/>
          <p:nvPr/>
        </p:nvSpPr>
        <p:spPr>
          <a:xfrm>
            <a:off x="488887" y="482843"/>
            <a:ext cx="6048672" cy="461665"/>
          </a:xfrm>
          <a:prstGeom prst="rect">
            <a:avLst/>
          </a:prstGeom>
          <a:noFill/>
        </p:spPr>
        <p:txBody>
          <a:bodyPr wrap="square" rtlCol="0">
            <a:spAutoFit/>
          </a:bodyPr>
          <a:lstStyle/>
          <a:p>
            <a:r>
              <a:rPr lang="en-US" altLang="ko-KR" sz="2400" b="1" dirty="0" smtClean="0">
                <a:solidFill>
                  <a:srgbClr val="FFFF00"/>
                </a:solidFill>
                <a:latin typeface="HY견고딕" pitchFamily="18" charset="-127"/>
                <a:ea typeface="HY견고딕" pitchFamily="18" charset="-127"/>
              </a:rPr>
              <a:t>Leviticus Chapter </a:t>
            </a:r>
            <a:r>
              <a:rPr lang="en-US" altLang="ko-KR" sz="2400" b="1" dirty="0" smtClean="0">
                <a:solidFill>
                  <a:srgbClr val="FFFF00"/>
                </a:solidFill>
                <a:latin typeface="HY견고딕" pitchFamily="18" charset="-127"/>
                <a:ea typeface="HY견고딕" pitchFamily="18" charset="-127"/>
              </a:rPr>
              <a:t>7</a:t>
            </a:r>
            <a:endParaRPr lang="ko-KR" altLang="en-US" sz="2400" b="1" dirty="0">
              <a:solidFill>
                <a:srgbClr val="FFFF00"/>
              </a:solidFill>
              <a:latin typeface="HY견고딕" pitchFamily="18" charset="-127"/>
              <a:ea typeface="HY견고딕" pitchFamily="18" charset="-127"/>
            </a:endParaRPr>
          </a:p>
        </p:txBody>
      </p:sp>
      <p:sp>
        <p:nvSpPr>
          <p:cNvPr id="8" name="TextBox 7"/>
          <p:cNvSpPr txBox="1"/>
          <p:nvPr/>
        </p:nvSpPr>
        <p:spPr>
          <a:xfrm>
            <a:off x="6012160" y="508610"/>
            <a:ext cx="2844224" cy="400110"/>
          </a:xfrm>
          <a:prstGeom prst="rect">
            <a:avLst/>
          </a:prstGeom>
          <a:noFill/>
        </p:spPr>
        <p:txBody>
          <a:bodyPr wrap="square" rtlCol="0">
            <a:spAutoFit/>
          </a:bodyPr>
          <a:lstStyle/>
          <a:p>
            <a:pPr algn="ctr"/>
            <a:r>
              <a:rPr lang="ko-KR" altLang="en-US" sz="2000" b="1" dirty="0" smtClean="0">
                <a:latin typeface="함초롬바탕" pitchFamily="18" charset="-127"/>
                <a:ea typeface="함초롬바탕" pitchFamily="18" charset="-127"/>
                <a:cs typeface="함초롬바탕" pitchFamily="18" charset="-127"/>
              </a:rPr>
              <a:t>레위기 </a:t>
            </a:r>
            <a:r>
              <a:rPr lang="ko-KR" altLang="en-US" sz="2000" b="1" dirty="0" smtClean="0">
                <a:latin typeface="함초롬바탕" pitchFamily="18" charset="-127"/>
                <a:ea typeface="함초롬바탕" pitchFamily="18" charset="-127"/>
                <a:cs typeface="함초롬바탕" pitchFamily="18" charset="-127"/>
              </a:rPr>
              <a:t>제</a:t>
            </a:r>
            <a:r>
              <a:rPr lang="en-US" altLang="ko-KR" sz="2000" b="1" dirty="0" smtClean="0">
                <a:latin typeface="함초롬바탕" pitchFamily="18" charset="-127"/>
                <a:ea typeface="함초롬바탕" pitchFamily="18" charset="-127"/>
                <a:cs typeface="함초롬바탕" pitchFamily="18" charset="-127"/>
              </a:rPr>
              <a:t>7</a:t>
            </a:r>
            <a:r>
              <a:rPr lang="ko-KR" altLang="en-US" sz="2000" b="1" dirty="0" smtClean="0">
                <a:latin typeface="함초롬바탕" pitchFamily="18" charset="-127"/>
                <a:ea typeface="함초롬바탕" pitchFamily="18" charset="-127"/>
                <a:cs typeface="함초롬바탕" pitchFamily="18" charset="-127"/>
              </a:rPr>
              <a:t>장</a:t>
            </a:r>
            <a:endParaRPr lang="en-US" altLang="ko-KR" sz="2000" b="1" dirty="0">
              <a:latin typeface="함초롬바탕" pitchFamily="18" charset="-127"/>
              <a:ea typeface="함초롬바탕" pitchFamily="18" charset="-127"/>
              <a:cs typeface="함초롬바탕" pitchFamily="18" charset="-127"/>
            </a:endParaRPr>
          </a:p>
        </p:txBody>
      </p:sp>
    </p:spTree>
    <p:extLst>
      <p:ext uri="{BB962C8B-B14F-4D97-AF65-F5344CB8AC3E}">
        <p14:creationId xmlns:p14="http://schemas.microsoft.com/office/powerpoint/2010/main" val="33409757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DBEE6D17-8B7B-4466-BECC-6D0DA21C8C85}"/>
              </a:ext>
            </a:extLst>
          </p:cNvPr>
          <p:cNvSpPr txBox="1"/>
          <p:nvPr/>
        </p:nvSpPr>
        <p:spPr>
          <a:xfrm>
            <a:off x="488887" y="482843"/>
            <a:ext cx="6048672" cy="461665"/>
          </a:xfrm>
          <a:prstGeom prst="rect">
            <a:avLst/>
          </a:prstGeom>
          <a:noFill/>
        </p:spPr>
        <p:txBody>
          <a:bodyPr wrap="square" rtlCol="0">
            <a:spAutoFit/>
          </a:bodyPr>
          <a:lstStyle/>
          <a:p>
            <a:r>
              <a:rPr lang="en-US" altLang="ko-KR" sz="2400" b="1" dirty="0" smtClean="0">
                <a:solidFill>
                  <a:srgbClr val="FFFF00"/>
                </a:solidFill>
                <a:latin typeface="HY견고딕" pitchFamily="18" charset="-127"/>
                <a:ea typeface="HY견고딕" pitchFamily="18" charset="-127"/>
              </a:rPr>
              <a:t>Leviticus Chapter </a:t>
            </a:r>
            <a:r>
              <a:rPr lang="en-US" altLang="ko-KR" sz="2400" b="1" dirty="0" smtClean="0">
                <a:solidFill>
                  <a:srgbClr val="FFFF00"/>
                </a:solidFill>
                <a:latin typeface="HY견고딕" pitchFamily="18" charset="-127"/>
                <a:ea typeface="HY견고딕" pitchFamily="18" charset="-127"/>
              </a:rPr>
              <a:t>7</a:t>
            </a:r>
            <a:endParaRPr lang="ko-KR" altLang="en-US" sz="2400" b="1" dirty="0">
              <a:solidFill>
                <a:srgbClr val="FFFF00"/>
              </a:solidFill>
              <a:latin typeface="HY견고딕" pitchFamily="18" charset="-127"/>
              <a:ea typeface="HY견고딕" pitchFamily="18" charset="-127"/>
            </a:endParaRPr>
          </a:p>
        </p:txBody>
      </p:sp>
      <p:sp>
        <p:nvSpPr>
          <p:cNvPr id="8" name="Rectangle 7"/>
          <p:cNvSpPr/>
          <p:nvPr/>
        </p:nvSpPr>
        <p:spPr>
          <a:xfrm>
            <a:off x="395536" y="1988840"/>
            <a:ext cx="8280920" cy="4392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200" dirty="0" smtClean="0">
                <a:solidFill>
                  <a:srgbClr val="FF0000"/>
                </a:solidFill>
              </a:rPr>
              <a:t>KJV </a:t>
            </a:r>
            <a:r>
              <a:rPr lang="ko-KR" altLang="en-US" sz="3200" dirty="0">
                <a:solidFill>
                  <a:srgbClr val="FF0000"/>
                </a:solidFill>
              </a:rPr>
              <a:t>기반의 영어 해석 </a:t>
            </a:r>
            <a:r>
              <a:rPr lang="ko-KR" altLang="en-US" sz="3200" dirty="0" smtClean="0">
                <a:solidFill>
                  <a:srgbClr val="FF0000"/>
                </a:solidFill>
              </a:rPr>
              <a:t>강좌는</a:t>
            </a:r>
            <a:endParaRPr lang="en-US" altLang="ko-KR" sz="3200" dirty="0" smtClean="0">
              <a:solidFill>
                <a:srgbClr val="FF0000"/>
              </a:solidFill>
            </a:endParaRPr>
          </a:p>
          <a:p>
            <a:pPr algn="ctr"/>
            <a:r>
              <a:rPr lang="ko-KR" altLang="en-US" sz="3200" dirty="0" smtClean="0">
                <a:solidFill>
                  <a:srgbClr val="FF0000"/>
                </a:solidFill>
              </a:rPr>
              <a:t>신학적 내용이 빠져 있으므로</a:t>
            </a:r>
            <a:endParaRPr lang="en-US" altLang="ko-KR" sz="3200" dirty="0">
              <a:solidFill>
                <a:srgbClr val="FF0000"/>
              </a:solidFill>
            </a:endParaRPr>
          </a:p>
          <a:p>
            <a:pPr algn="ctr"/>
            <a:r>
              <a:rPr lang="ko-KR" altLang="en-US" sz="3200" dirty="0">
                <a:solidFill>
                  <a:srgbClr val="FF0000"/>
                </a:solidFill>
              </a:rPr>
              <a:t>기독교인 여부와 </a:t>
            </a:r>
            <a:r>
              <a:rPr lang="ko-KR" altLang="en-US" sz="3200" dirty="0" smtClean="0">
                <a:solidFill>
                  <a:srgbClr val="FF0000"/>
                </a:solidFill>
              </a:rPr>
              <a:t>무관하게</a:t>
            </a:r>
            <a:endParaRPr lang="en-US" altLang="ko-KR" sz="3200" dirty="0" smtClean="0">
              <a:solidFill>
                <a:srgbClr val="FF0000"/>
              </a:solidFill>
            </a:endParaRPr>
          </a:p>
          <a:p>
            <a:pPr algn="ctr"/>
            <a:r>
              <a:rPr lang="ko-KR" altLang="en-US" sz="3200" dirty="0" smtClean="0">
                <a:solidFill>
                  <a:srgbClr val="FF0000"/>
                </a:solidFill>
              </a:rPr>
              <a:t>활용할 </a:t>
            </a:r>
            <a:r>
              <a:rPr lang="ko-KR" altLang="en-US" sz="3200" dirty="0">
                <a:solidFill>
                  <a:srgbClr val="FF0000"/>
                </a:solidFill>
              </a:rPr>
              <a:t>수 있습니다</a:t>
            </a:r>
            <a:r>
              <a:rPr lang="en-US" altLang="ko-KR" sz="3200" dirty="0" smtClean="0">
                <a:solidFill>
                  <a:srgbClr val="FF0000"/>
                </a:solidFill>
              </a:rPr>
              <a:t>. (</a:t>
            </a:r>
            <a:r>
              <a:rPr lang="ko-KR" altLang="en-US" sz="3200" dirty="0">
                <a:solidFill>
                  <a:srgbClr val="FF0000"/>
                </a:solidFill>
              </a:rPr>
              <a:t>검색어 </a:t>
            </a:r>
            <a:r>
              <a:rPr lang="en-US" altLang="ko-KR" sz="3200" dirty="0">
                <a:solidFill>
                  <a:srgbClr val="FF0000"/>
                </a:solidFill>
              </a:rPr>
              <a:t>: </a:t>
            </a:r>
            <a:r>
              <a:rPr lang="ko-KR" altLang="en-US" sz="3200" dirty="0">
                <a:solidFill>
                  <a:srgbClr val="FF0000"/>
                </a:solidFill>
              </a:rPr>
              <a:t>바이블로</a:t>
            </a:r>
            <a:r>
              <a:rPr lang="en-US" altLang="ko-KR" sz="3200" dirty="0">
                <a:solidFill>
                  <a:srgbClr val="FF0000"/>
                </a:solidFill>
              </a:rPr>
              <a:t>)</a:t>
            </a:r>
            <a:endParaRPr lang="en-US" altLang="ko-KR" sz="3200" dirty="0" smtClean="0">
              <a:solidFill>
                <a:srgbClr val="FF0000"/>
              </a:solidFill>
            </a:endParaRPr>
          </a:p>
          <a:p>
            <a:pPr algn="ctr"/>
            <a:endParaRPr lang="en-US" altLang="ko-KR" sz="2800" dirty="0" smtClean="0"/>
          </a:p>
          <a:p>
            <a:pPr algn="ctr"/>
            <a:r>
              <a:rPr lang="en-US" altLang="ko-KR" sz="2800" dirty="0" smtClean="0"/>
              <a:t>KJV </a:t>
            </a:r>
            <a:r>
              <a:rPr lang="ko-KR" altLang="en-US" sz="2800" dirty="0" smtClean="0"/>
              <a:t>영어해석 강좌가 끝나면</a:t>
            </a:r>
            <a:endParaRPr lang="en-US" altLang="ko-KR" sz="2800" dirty="0" smtClean="0"/>
          </a:p>
          <a:p>
            <a:pPr algn="ctr"/>
            <a:r>
              <a:rPr lang="en-US" altLang="ko-KR" sz="2800" dirty="0" smtClean="0"/>
              <a:t>NIV </a:t>
            </a:r>
            <a:r>
              <a:rPr lang="ko-KR" altLang="en-US" sz="2800" dirty="0" smtClean="0"/>
              <a:t>영어구조분석 강좌</a:t>
            </a:r>
            <a:r>
              <a:rPr lang="en-US" altLang="ko-KR" sz="2800" dirty="0" smtClean="0"/>
              <a:t>(</a:t>
            </a:r>
            <a:r>
              <a:rPr lang="ko-KR" altLang="en-US" sz="2800" dirty="0" smtClean="0"/>
              <a:t>검색어 </a:t>
            </a:r>
            <a:r>
              <a:rPr lang="en-US" altLang="ko-KR" sz="2800" dirty="0" smtClean="0"/>
              <a:t>: </a:t>
            </a:r>
            <a:r>
              <a:rPr lang="ko-KR" altLang="en-US" sz="2800" dirty="0" smtClean="0"/>
              <a:t>뉴바이블로</a:t>
            </a:r>
            <a:r>
              <a:rPr lang="en-US" altLang="ko-KR" sz="2800" dirty="0" smtClean="0"/>
              <a:t>)</a:t>
            </a:r>
            <a:r>
              <a:rPr lang="ko-KR" altLang="en-US" sz="2800" dirty="0" smtClean="0"/>
              <a:t>가 </a:t>
            </a:r>
            <a:endParaRPr lang="en-US" altLang="ko-KR" sz="2800" dirty="0" smtClean="0"/>
          </a:p>
          <a:p>
            <a:pPr algn="ctr"/>
            <a:r>
              <a:rPr lang="ko-KR" altLang="en-US" sz="2800" dirty="0" smtClean="0"/>
              <a:t>기독교인용으로 진행될 예정입니다</a:t>
            </a:r>
            <a:r>
              <a:rPr lang="en-US" altLang="ko-KR" sz="2800" dirty="0" smtClean="0"/>
              <a:t>.</a:t>
            </a:r>
          </a:p>
        </p:txBody>
      </p:sp>
      <p:sp>
        <p:nvSpPr>
          <p:cNvPr id="2" name="TextBox 1"/>
          <p:cNvSpPr txBox="1"/>
          <p:nvPr/>
        </p:nvSpPr>
        <p:spPr>
          <a:xfrm>
            <a:off x="1475656" y="1234648"/>
            <a:ext cx="6264696" cy="584775"/>
          </a:xfrm>
          <a:prstGeom prst="rect">
            <a:avLst/>
          </a:prstGeom>
          <a:noFill/>
        </p:spPr>
        <p:txBody>
          <a:bodyPr wrap="square" rtlCol="0">
            <a:spAutoFit/>
          </a:bodyPr>
          <a:lstStyle/>
          <a:p>
            <a:pPr algn="ctr"/>
            <a:r>
              <a:rPr lang="ko-KR" altLang="en-US" sz="3200" b="1" smtClean="0">
                <a:solidFill>
                  <a:srgbClr val="FFFF00"/>
                </a:solidFill>
              </a:rPr>
              <a:t>안내 사항</a:t>
            </a:r>
            <a:endParaRPr lang="ko-KR" altLang="en-US" sz="3200" b="1">
              <a:solidFill>
                <a:srgbClr val="FFFF00"/>
              </a:solidFill>
            </a:endParaRPr>
          </a:p>
        </p:txBody>
      </p:sp>
      <p:sp>
        <p:nvSpPr>
          <p:cNvPr id="7" name="TextBox 6"/>
          <p:cNvSpPr txBox="1"/>
          <p:nvPr/>
        </p:nvSpPr>
        <p:spPr>
          <a:xfrm>
            <a:off x="6012160" y="508610"/>
            <a:ext cx="2844224" cy="400110"/>
          </a:xfrm>
          <a:prstGeom prst="rect">
            <a:avLst/>
          </a:prstGeom>
          <a:noFill/>
        </p:spPr>
        <p:txBody>
          <a:bodyPr wrap="square" rtlCol="0">
            <a:spAutoFit/>
          </a:bodyPr>
          <a:lstStyle/>
          <a:p>
            <a:pPr algn="ctr"/>
            <a:r>
              <a:rPr lang="ko-KR" altLang="en-US" sz="2000" b="1" dirty="0" smtClean="0">
                <a:latin typeface="함초롬바탕" pitchFamily="18" charset="-127"/>
                <a:ea typeface="함초롬바탕" pitchFamily="18" charset="-127"/>
                <a:cs typeface="함초롬바탕" pitchFamily="18" charset="-127"/>
              </a:rPr>
              <a:t>레위기 </a:t>
            </a:r>
            <a:r>
              <a:rPr lang="ko-KR" altLang="en-US" sz="2000" b="1" dirty="0" smtClean="0">
                <a:latin typeface="함초롬바탕" pitchFamily="18" charset="-127"/>
                <a:ea typeface="함초롬바탕" pitchFamily="18" charset="-127"/>
                <a:cs typeface="함초롬바탕" pitchFamily="18" charset="-127"/>
              </a:rPr>
              <a:t>제</a:t>
            </a:r>
            <a:r>
              <a:rPr lang="en-US" altLang="ko-KR" sz="2000" b="1" dirty="0" smtClean="0">
                <a:latin typeface="함초롬바탕" pitchFamily="18" charset="-127"/>
                <a:ea typeface="함초롬바탕" pitchFamily="18" charset="-127"/>
                <a:cs typeface="함초롬바탕" pitchFamily="18" charset="-127"/>
              </a:rPr>
              <a:t>7</a:t>
            </a:r>
            <a:r>
              <a:rPr lang="ko-KR" altLang="en-US" sz="2000" b="1" dirty="0" smtClean="0">
                <a:latin typeface="함초롬바탕" pitchFamily="18" charset="-127"/>
                <a:ea typeface="함초롬바탕" pitchFamily="18" charset="-127"/>
                <a:cs typeface="함초롬바탕" pitchFamily="18" charset="-127"/>
              </a:rPr>
              <a:t>장</a:t>
            </a:r>
            <a:endParaRPr lang="en-US" altLang="ko-KR" sz="2000" b="1" dirty="0">
              <a:latin typeface="함초롬바탕" pitchFamily="18" charset="-127"/>
              <a:ea typeface="함초롬바탕" pitchFamily="18" charset="-127"/>
              <a:cs typeface="함초롬바탕" pitchFamily="18" charset="-127"/>
            </a:endParaRPr>
          </a:p>
        </p:txBody>
      </p:sp>
    </p:spTree>
    <p:extLst>
      <p:ext uri="{BB962C8B-B14F-4D97-AF65-F5344CB8AC3E}">
        <p14:creationId xmlns:p14="http://schemas.microsoft.com/office/powerpoint/2010/main" val="42004611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88887" y="482843"/>
            <a:ext cx="6048672" cy="461665"/>
          </a:xfrm>
          <a:prstGeom prst="rect">
            <a:avLst/>
          </a:prstGeom>
          <a:noFill/>
        </p:spPr>
        <p:txBody>
          <a:bodyPr wrap="square" rtlCol="0">
            <a:spAutoFit/>
          </a:bodyPr>
          <a:lstStyle/>
          <a:p>
            <a:r>
              <a:rPr lang="ko-KR" altLang="en-US" sz="2400" b="1" dirty="0">
                <a:solidFill>
                  <a:srgbClr val="FFFF00"/>
                </a:solidFill>
                <a:latin typeface="HY견고딕" pitchFamily="18" charset="-127"/>
                <a:ea typeface="HY견고딕" pitchFamily="18" charset="-127"/>
              </a:rPr>
              <a:t>자유자재로 영어 하</a:t>
            </a:r>
            <a:r>
              <a:rPr lang="ko-KR" altLang="en-US" sz="2400" b="1" dirty="0" smtClean="0">
                <a:solidFill>
                  <a:srgbClr val="FFFF00"/>
                </a:solidFill>
                <a:latin typeface="HY견고딕" pitchFamily="18" charset="-127"/>
                <a:ea typeface="HY견고딕" pitchFamily="18" charset="-127"/>
              </a:rPr>
              <a:t>기 코스워크</a:t>
            </a:r>
            <a:endParaRPr lang="ko-KR" altLang="en-US" sz="2400" b="1" dirty="0">
              <a:solidFill>
                <a:srgbClr val="FFFF00"/>
              </a:solidFill>
              <a:latin typeface="HY견고딕" pitchFamily="18" charset="-127"/>
              <a:ea typeface="HY견고딕" pitchFamily="18" charset="-127"/>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7097"/>
            <a:ext cx="9144000" cy="5166239"/>
          </a:xfrm>
          <a:prstGeom prst="rect">
            <a:avLst/>
          </a:prstGeom>
        </p:spPr>
      </p:pic>
      <p:sp>
        <p:nvSpPr>
          <p:cNvPr id="6" name="TextBox 5"/>
          <p:cNvSpPr txBox="1"/>
          <p:nvPr/>
        </p:nvSpPr>
        <p:spPr>
          <a:xfrm>
            <a:off x="6012160" y="508610"/>
            <a:ext cx="2844224" cy="400110"/>
          </a:xfrm>
          <a:prstGeom prst="rect">
            <a:avLst/>
          </a:prstGeom>
          <a:noFill/>
        </p:spPr>
        <p:txBody>
          <a:bodyPr wrap="square" rtlCol="0">
            <a:spAutoFit/>
          </a:bodyPr>
          <a:lstStyle/>
          <a:p>
            <a:pPr algn="ctr"/>
            <a:r>
              <a:rPr lang="ko-KR" altLang="en-US" sz="2000" b="1" dirty="0" smtClean="0">
                <a:latin typeface="함초롬바탕" pitchFamily="18" charset="-127"/>
                <a:ea typeface="함초롬바탕" pitchFamily="18" charset="-127"/>
                <a:cs typeface="함초롬바탕" pitchFamily="18" charset="-127"/>
              </a:rPr>
              <a:t>레위기 </a:t>
            </a:r>
            <a:r>
              <a:rPr lang="ko-KR" altLang="en-US" sz="2000" b="1" dirty="0" smtClean="0">
                <a:latin typeface="함초롬바탕" pitchFamily="18" charset="-127"/>
                <a:ea typeface="함초롬바탕" pitchFamily="18" charset="-127"/>
                <a:cs typeface="함초롬바탕" pitchFamily="18" charset="-127"/>
              </a:rPr>
              <a:t>제</a:t>
            </a:r>
            <a:r>
              <a:rPr lang="en-US" altLang="ko-KR" sz="2000" b="1" dirty="0" smtClean="0">
                <a:latin typeface="함초롬바탕" pitchFamily="18" charset="-127"/>
                <a:ea typeface="함초롬바탕" pitchFamily="18" charset="-127"/>
                <a:cs typeface="함초롬바탕" pitchFamily="18" charset="-127"/>
              </a:rPr>
              <a:t>7</a:t>
            </a:r>
            <a:r>
              <a:rPr lang="ko-KR" altLang="en-US" sz="2000" b="1" dirty="0" smtClean="0">
                <a:latin typeface="함초롬바탕" pitchFamily="18" charset="-127"/>
                <a:ea typeface="함초롬바탕" pitchFamily="18" charset="-127"/>
                <a:cs typeface="함초롬바탕" pitchFamily="18" charset="-127"/>
              </a:rPr>
              <a:t>장</a:t>
            </a:r>
            <a:endParaRPr lang="en-US" altLang="ko-KR" sz="2000" b="1" dirty="0">
              <a:latin typeface="함초롬바탕" pitchFamily="18" charset="-127"/>
              <a:ea typeface="함초롬바탕" pitchFamily="18" charset="-127"/>
              <a:cs typeface="함초롬바탕" pitchFamily="18" charset="-127"/>
            </a:endParaRPr>
          </a:p>
        </p:txBody>
      </p:sp>
    </p:spTree>
    <p:extLst>
      <p:ext uri="{BB962C8B-B14F-4D97-AF65-F5344CB8AC3E}">
        <p14:creationId xmlns:p14="http://schemas.microsoft.com/office/powerpoint/2010/main" val="4012295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512" y="1196752"/>
            <a:ext cx="8784976" cy="5509200"/>
          </a:xfrm>
          <a:prstGeom prst="rect">
            <a:avLst/>
          </a:prstGeom>
          <a:noFill/>
        </p:spPr>
        <p:txBody>
          <a:bodyPr wrap="square" rtlCol="0">
            <a:spAutoFit/>
          </a:bodyPr>
          <a:lstStyle/>
          <a:p>
            <a:pPr fontAlgn="base"/>
            <a:r>
              <a:rPr lang="en-US" altLang="ko-KR" sz="3200" dirty="0"/>
              <a:t>007:001 Likewise this is the law of the trespass offering: it is most holy. </a:t>
            </a:r>
          </a:p>
          <a:p>
            <a:pPr fontAlgn="base"/>
            <a:r>
              <a:rPr lang="en-US" altLang="ko-KR" sz="3200" dirty="0"/>
              <a:t>007:002 In the place where they kill the burnt offering shall they kill the trespass offering: and the blood thereof shall he sprinkle round about upon the altar. </a:t>
            </a:r>
          </a:p>
          <a:p>
            <a:pPr fontAlgn="base"/>
            <a:r>
              <a:rPr lang="en-US" altLang="ko-KR" sz="3200" dirty="0"/>
              <a:t>007:003 And he shall offer of it all the fat thereof; the rump, and the fat that </a:t>
            </a:r>
            <a:r>
              <a:rPr lang="en-US" altLang="ko-KR" sz="3200" dirty="0" err="1"/>
              <a:t>covereth</a:t>
            </a:r>
            <a:r>
              <a:rPr lang="en-US" altLang="ko-KR" sz="3200" dirty="0"/>
              <a:t> the inwards, </a:t>
            </a:r>
          </a:p>
          <a:p>
            <a:pPr fontAlgn="base"/>
            <a:r>
              <a:rPr lang="en-US" altLang="ko-KR" sz="3200" dirty="0"/>
              <a:t>007:004 And the two kidneys, and the fat that is on them, which is by the flanks, and the caul that is above the liver, with the kidneys, </a:t>
            </a:r>
          </a:p>
        </p:txBody>
      </p:sp>
      <p:sp>
        <p:nvSpPr>
          <p:cNvPr id="6" name="TextBox 5">
            <a:extLst>
              <a:ext uri="{FF2B5EF4-FFF2-40B4-BE49-F238E27FC236}">
                <a16:creationId xmlns:a16="http://schemas.microsoft.com/office/drawing/2014/main" xmlns="" id="{DBEE6D17-8B7B-4466-BECC-6D0DA21C8C85}"/>
              </a:ext>
            </a:extLst>
          </p:cNvPr>
          <p:cNvSpPr txBox="1"/>
          <p:nvPr/>
        </p:nvSpPr>
        <p:spPr>
          <a:xfrm>
            <a:off x="488887" y="482843"/>
            <a:ext cx="6048672" cy="461665"/>
          </a:xfrm>
          <a:prstGeom prst="rect">
            <a:avLst/>
          </a:prstGeom>
          <a:noFill/>
        </p:spPr>
        <p:txBody>
          <a:bodyPr wrap="square" rtlCol="0">
            <a:spAutoFit/>
          </a:bodyPr>
          <a:lstStyle/>
          <a:p>
            <a:r>
              <a:rPr lang="en-US" altLang="ko-KR" sz="2400" b="1" dirty="0" smtClean="0">
                <a:solidFill>
                  <a:srgbClr val="FFFF00"/>
                </a:solidFill>
                <a:latin typeface="HY견고딕" pitchFamily="18" charset="-127"/>
                <a:ea typeface="HY견고딕" pitchFamily="18" charset="-127"/>
              </a:rPr>
              <a:t>Leviticus Chapter </a:t>
            </a:r>
            <a:r>
              <a:rPr lang="en-US" altLang="ko-KR" sz="2400" b="1" dirty="0" smtClean="0">
                <a:solidFill>
                  <a:srgbClr val="FFFF00"/>
                </a:solidFill>
                <a:latin typeface="HY견고딕" pitchFamily="18" charset="-127"/>
                <a:ea typeface="HY견고딕" pitchFamily="18" charset="-127"/>
              </a:rPr>
              <a:t>7</a:t>
            </a:r>
            <a:endParaRPr lang="ko-KR" altLang="en-US" sz="2400" b="1" dirty="0">
              <a:solidFill>
                <a:srgbClr val="FFFF00"/>
              </a:solidFill>
              <a:latin typeface="HY견고딕" pitchFamily="18" charset="-127"/>
              <a:ea typeface="HY견고딕" pitchFamily="18" charset="-127"/>
            </a:endParaRPr>
          </a:p>
        </p:txBody>
      </p:sp>
      <p:sp>
        <p:nvSpPr>
          <p:cNvPr id="8" name="TextBox 7"/>
          <p:cNvSpPr txBox="1"/>
          <p:nvPr/>
        </p:nvSpPr>
        <p:spPr>
          <a:xfrm>
            <a:off x="6012160" y="508610"/>
            <a:ext cx="2844224" cy="400110"/>
          </a:xfrm>
          <a:prstGeom prst="rect">
            <a:avLst/>
          </a:prstGeom>
          <a:noFill/>
        </p:spPr>
        <p:txBody>
          <a:bodyPr wrap="square" rtlCol="0">
            <a:spAutoFit/>
          </a:bodyPr>
          <a:lstStyle/>
          <a:p>
            <a:pPr algn="ctr"/>
            <a:r>
              <a:rPr lang="ko-KR" altLang="en-US" sz="2000" b="1" dirty="0" smtClean="0">
                <a:latin typeface="함초롬바탕" pitchFamily="18" charset="-127"/>
                <a:ea typeface="함초롬바탕" pitchFamily="18" charset="-127"/>
                <a:cs typeface="함초롬바탕" pitchFamily="18" charset="-127"/>
              </a:rPr>
              <a:t>레위기 </a:t>
            </a:r>
            <a:r>
              <a:rPr lang="ko-KR" altLang="en-US" sz="2000" b="1" dirty="0" smtClean="0">
                <a:latin typeface="함초롬바탕" pitchFamily="18" charset="-127"/>
                <a:ea typeface="함초롬바탕" pitchFamily="18" charset="-127"/>
                <a:cs typeface="함초롬바탕" pitchFamily="18" charset="-127"/>
              </a:rPr>
              <a:t>제</a:t>
            </a:r>
            <a:r>
              <a:rPr lang="en-US" altLang="ko-KR" sz="2000" b="1" dirty="0" smtClean="0">
                <a:latin typeface="함초롬바탕" pitchFamily="18" charset="-127"/>
                <a:ea typeface="함초롬바탕" pitchFamily="18" charset="-127"/>
                <a:cs typeface="함초롬바탕" pitchFamily="18" charset="-127"/>
              </a:rPr>
              <a:t>7</a:t>
            </a:r>
            <a:r>
              <a:rPr lang="ko-KR" altLang="en-US" sz="2000" b="1" dirty="0" smtClean="0">
                <a:latin typeface="함초롬바탕" pitchFamily="18" charset="-127"/>
                <a:ea typeface="함초롬바탕" pitchFamily="18" charset="-127"/>
                <a:cs typeface="함초롬바탕" pitchFamily="18" charset="-127"/>
              </a:rPr>
              <a:t>장</a:t>
            </a:r>
            <a:endParaRPr lang="en-US" altLang="ko-KR" sz="2000" b="1" dirty="0">
              <a:latin typeface="함초롬바탕" pitchFamily="18" charset="-127"/>
              <a:ea typeface="함초롬바탕" pitchFamily="18" charset="-127"/>
              <a:cs typeface="함초롬바탕" pitchFamily="18" charset="-127"/>
            </a:endParaRPr>
          </a:p>
        </p:txBody>
      </p:sp>
    </p:spTree>
    <p:extLst>
      <p:ext uri="{BB962C8B-B14F-4D97-AF65-F5344CB8AC3E}">
        <p14:creationId xmlns:p14="http://schemas.microsoft.com/office/powerpoint/2010/main" val="2385364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512" y="1196752"/>
            <a:ext cx="8784976" cy="5509200"/>
          </a:xfrm>
          <a:prstGeom prst="rect">
            <a:avLst/>
          </a:prstGeom>
          <a:noFill/>
        </p:spPr>
        <p:txBody>
          <a:bodyPr wrap="square" rtlCol="0">
            <a:spAutoFit/>
          </a:bodyPr>
          <a:lstStyle/>
          <a:p>
            <a:pPr fontAlgn="base"/>
            <a:r>
              <a:rPr lang="en-US" altLang="ko-KR" sz="3200" dirty="0" smtClean="0"/>
              <a:t>it </a:t>
            </a:r>
            <a:r>
              <a:rPr lang="en-US" altLang="ko-KR" sz="3200" dirty="0"/>
              <a:t>shall he take away: </a:t>
            </a:r>
          </a:p>
          <a:p>
            <a:pPr fontAlgn="base"/>
            <a:r>
              <a:rPr lang="en-US" altLang="ko-KR" sz="3200" dirty="0"/>
              <a:t>007:005 And the priest shall burn them upon the altar for an offering made by fire unto the LORD: it is a trespass offering. </a:t>
            </a:r>
          </a:p>
          <a:p>
            <a:pPr fontAlgn="base"/>
            <a:r>
              <a:rPr lang="en-US" altLang="ko-KR" sz="3200" dirty="0"/>
              <a:t>007:006 Every male among the priests shall eat thereof: it shall be eaten in the holy place: it is most holy. </a:t>
            </a:r>
          </a:p>
          <a:p>
            <a:pPr fontAlgn="base"/>
            <a:r>
              <a:rPr lang="en-US" altLang="ko-KR" sz="3200" dirty="0"/>
              <a:t>007:007 As the sin offering is, so is the trespass offering: there is one law for them: the priest that </a:t>
            </a:r>
            <a:r>
              <a:rPr lang="en-US" altLang="ko-KR" sz="3200" dirty="0" err="1"/>
              <a:t>maketh</a:t>
            </a:r>
            <a:r>
              <a:rPr lang="en-US" altLang="ko-KR" sz="3200" dirty="0"/>
              <a:t> atonement therewith shall have it. </a:t>
            </a:r>
          </a:p>
          <a:p>
            <a:pPr fontAlgn="base"/>
            <a:r>
              <a:rPr lang="en-US" altLang="ko-KR" sz="3200" dirty="0"/>
              <a:t>007:008 And the priest that </a:t>
            </a:r>
            <a:r>
              <a:rPr lang="en-US" altLang="ko-KR" sz="3200" dirty="0" err="1" smtClean="0"/>
              <a:t>offereth</a:t>
            </a:r>
            <a:endParaRPr lang="en-US" altLang="ko-KR" sz="3200" dirty="0"/>
          </a:p>
        </p:txBody>
      </p:sp>
      <p:sp>
        <p:nvSpPr>
          <p:cNvPr id="6" name="TextBox 5">
            <a:extLst>
              <a:ext uri="{FF2B5EF4-FFF2-40B4-BE49-F238E27FC236}">
                <a16:creationId xmlns:a16="http://schemas.microsoft.com/office/drawing/2014/main" xmlns="" id="{DBEE6D17-8B7B-4466-BECC-6D0DA21C8C85}"/>
              </a:ext>
            </a:extLst>
          </p:cNvPr>
          <p:cNvSpPr txBox="1"/>
          <p:nvPr/>
        </p:nvSpPr>
        <p:spPr>
          <a:xfrm>
            <a:off x="488887" y="482843"/>
            <a:ext cx="6048672" cy="461665"/>
          </a:xfrm>
          <a:prstGeom prst="rect">
            <a:avLst/>
          </a:prstGeom>
          <a:noFill/>
        </p:spPr>
        <p:txBody>
          <a:bodyPr wrap="square" rtlCol="0">
            <a:spAutoFit/>
          </a:bodyPr>
          <a:lstStyle/>
          <a:p>
            <a:r>
              <a:rPr lang="en-US" altLang="ko-KR" sz="2400" b="1" dirty="0" smtClean="0">
                <a:solidFill>
                  <a:srgbClr val="FFFF00"/>
                </a:solidFill>
                <a:latin typeface="HY견고딕" pitchFamily="18" charset="-127"/>
                <a:ea typeface="HY견고딕" pitchFamily="18" charset="-127"/>
              </a:rPr>
              <a:t>Leviticus Chapter </a:t>
            </a:r>
            <a:r>
              <a:rPr lang="en-US" altLang="ko-KR" sz="2400" b="1" dirty="0" smtClean="0">
                <a:solidFill>
                  <a:srgbClr val="FFFF00"/>
                </a:solidFill>
                <a:latin typeface="HY견고딕" pitchFamily="18" charset="-127"/>
                <a:ea typeface="HY견고딕" pitchFamily="18" charset="-127"/>
              </a:rPr>
              <a:t>7</a:t>
            </a:r>
            <a:endParaRPr lang="ko-KR" altLang="en-US" sz="2400" b="1" dirty="0">
              <a:solidFill>
                <a:srgbClr val="FFFF00"/>
              </a:solidFill>
              <a:latin typeface="HY견고딕" pitchFamily="18" charset="-127"/>
              <a:ea typeface="HY견고딕" pitchFamily="18" charset="-127"/>
            </a:endParaRPr>
          </a:p>
        </p:txBody>
      </p:sp>
      <p:sp>
        <p:nvSpPr>
          <p:cNvPr id="8" name="TextBox 7"/>
          <p:cNvSpPr txBox="1"/>
          <p:nvPr/>
        </p:nvSpPr>
        <p:spPr>
          <a:xfrm>
            <a:off x="6012160" y="508610"/>
            <a:ext cx="2844224" cy="400110"/>
          </a:xfrm>
          <a:prstGeom prst="rect">
            <a:avLst/>
          </a:prstGeom>
          <a:noFill/>
        </p:spPr>
        <p:txBody>
          <a:bodyPr wrap="square" rtlCol="0">
            <a:spAutoFit/>
          </a:bodyPr>
          <a:lstStyle/>
          <a:p>
            <a:pPr algn="ctr"/>
            <a:r>
              <a:rPr lang="ko-KR" altLang="en-US" sz="2000" b="1" dirty="0" smtClean="0">
                <a:latin typeface="함초롬바탕" pitchFamily="18" charset="-127"/>
                <a:ea typeface="함초롬바탕" pitchFamily="18" charset="-127"/>
                <a:cs typeface="함초롬바탕" pitchFamily="18" charset="-127"/>
              </a:rPr>
              <a:t>레위기 </a:t>
            </a:r>
            <a:r>
              <a:rPr lang="ko-KR" altLang="en-US" sz="2000" b="1" dirty="0" smtClean="0">
                <a:latin typeface="함초롬바탕" pitchFamily="18" charset="-127"/>
                <a:ea typeface="함초롬바탕" pitchFamily="18" charset="-127"/>
                <a:cs typeface="함초롬바탕" pitchFamily="18" charset="-127"/>
              </a:rPr>
              <a:t>제</a:t>
            </a:r>
            <a:r>
              <a:rPr lang="en-US" altLang="ko-KR" sz="2000" b="1" dirty="0" smtClean="0">
                <a:latin typeface="함초롬바탕" pitchFamily="18" charset="-127"/>
                <a:ea typeface="함초롬바탕" pitchFamily="18" charset="-127"/>
                <a:cs typeface="함초롬바탕" pitchFamily="18" charset="-127"/>
              </a:rPr>
              <a:t>7</a:t>
            </a:r>
            <a:r>
              <a:rPr lang="ko-KR" altLang="en-US" sz="2000" b="1" dirty="0" smtClean="0">
                <a:latin typeface="함초롬바탕" pitchFamily="18" charset="-127"/>
                <a:ea typeface="함초롬바탕" pitchFamily="18" charset="-127"/>
                <a:cs typeface="함초롬바탕" pitchFamily="18" charset="-127"/>
              </a:rPr>
              <a:t>장</a:t>
            </a:r>
            <a:endParaRPr lang="en-US" altLang="ko-KR" sz="2000" b="1" dirty="0">
              <a:latin typeface="함초롬바탕" pitchFamily="18" charset="-127"/>
              <a:ea typeface="함초롬바탕" pitchFamily="18" charset="-127"/>
              <a:cs typeface="함초롬바탕" pitchFamily="18" charset="-127"/>
            </a:endParaRPr>
          </a:p>
        </p:txBody>
      </p:sp>
    </p:spTree>
    <p:extLst>
      <p:ext uri="{BB962C8B-B14F-4D97-AF65-F5344CB8AC3E}">
        <p14:creationId xmlns:p14="http://schemas.microsoft.com/office/powerpoint/2010/main" val="320339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512" y="1196752"/>
            <a:ext cx="8784976" cy="5509200"/>
          </a:xfrm>
          <a:prstGeom prst="rect">
            <a:avLst/>
          </a:prstGeom>
          <a:noFill/>
        </p:spPr>
        <p:txBody>
          <a:bodyPr wrap="square" rtlCol="0">
            <a:spAutoFit/>
          </a:bodyPr>
          <a:lstStyle/>
          <a:p>
            <a:pPr fontAlgn="base"/>
            <a:r>
              <a:rPr lang="en-US" altLang="ko-KR" sz="3200" dirty="0" smtClean="0"/>
              <a:t>any </a:t>
            </a:r>
            <a:r>
              <a:rPr lang="en-US" altLang="ko-KR" sz="3200" dirty="0"/>
              <a:t>man's burnt offering, even the priest shall have to himself the skin of the burnt offering which he hath offered. </a:t>
            </a:r>
          </a:p>
          <a:p>
            <a:pPr fontAlgn="base"/>
            <a:r>
              <a:rPr lang="en-US" altLang="ko-KR" sz="3200" dirty="0"/>
              <a:t>007:009 And all the meat offering that is </a:t>
            </a:r>
            <a:r>
              <a:rPr lang="en-US" altLang="ko-KR" sz="3200" dirty="0" err="1"/>
              <a:t>baken</a:t>
            </a:r>
            <a:r>
              <a:rPr lang="en-US" altLang="ko-KR" sz="3200" dirty="0"/>
              <a:t> in the oven, and all that is dressed in the </a:t>
            </a:r>
            <a:r>
              <a:rPr lang="en-US" altLang="ko-KR" sz="3200" dirty="0" err="1"/>
              <a:t>fryingpan</a:t>
            </a:r>
            <a:r>
              <a:rPr lang="en-US" altLang="ko-KR" sz="3200" dirty="0"/>
              <a:t>, and in the pan, shall be the priest's that </a:t>
            </a:r>
            <a:r>
              <a:rPr lang="en-US" altLang="ko-KR" sz="3200" dirty="0" err="1"/>
              <a:t>offereth</a:t>
            </a:r>
            <a:r>
              <a:rPr lang="en-US" altLang="ko-KR" sz="3200" dirty="0"/>
              <a:t> it. </a:t>
            </a:r>
          </a:p>
          <a:p>
            <a:pPr fontAlgn="base"/>
            <a:r>
              <a:rPr lang="en-US" altLang="ko-KR" sz="3200" dirty="0"/>
              <a:t>007:010 And every meat offering, mingled with oil, and dry, shall all the sons of Aaron have, one as much as another. </a:t>
            </a:r>
          </a:p>
          <a:p>
            <a:pPr fontAlgn="base"/>
            <a:r>
              <a:rPr lang="en-US" altLang="ko-KR" sz="3200" dirty="0"/>
              <a:t>007:011 And this is the law of the sacrifice of peace offerings, which he shall offer unto the LORD. </a:t>
            </a:r>
          </a:p>
        </p:txBody>
      </p:sp>
      <p:sp>
        <p:nvSpPr>
          <p:cNvPr id="6" name="TextBox 5">
            <a:extLst>
              <a:ext uri="{FF2B5EF4-FFF2-40B4-BE49-F238E27FC236}">
                <a16:creationId xmlns:a16="http://schemas.microsoft.com/office/drawing/2014/main" xmlns="" id="{DBEE6D17-8B7B-4466-BECC-6D0DA21C8C85}"/>
              </a:ext>
            </a:extLst>
          </p:cNvPr>
          <p:cNvSpPr txBox="1"/>
          <p:nvPr/>
        </p:nvSpPr>
        <p:spPr>
          <a:xfrm>
            <a:off x="488887" y="482843"/>
            <a:ext cx="6048672" cy="461665"/>
          </a:xfrm>
          <a:prstGeom prst="rect">
            <a:avLst/>
          </a:prstGeom>
          <a:noFill/>
        </p:spPr>
        <p:txBody>
          <a:bodyPr wrap="square" rtlCol="0">
            <a:spAutoFit/>
          </a:bodyPr>
          <a:lstStyle/>
          <a:p>
            <a:r>
              <a:rPr lang="en-US" altLang="ko-KR" sz="2400" b="1" dirty="0" smtClean="0">
                <a:solidFill>
                  <a:srgbClr val="FFFF00"/>
                </a:solidFill>
                <a:latin typeface="HY견고딕" pitchFamily="18" charset="-127"/>
                <a:ea typeface="HY견고딕" pitchFamily="18" charset="-127"/>
              </a:rPr>
              <a:t>Leviticus Chapter </a:t>
            </a:r>
            <a:r>
              <a:rPr lang="en-US" altLang="ko-KR" sz="2400" b="1" dirty="0" smtClean="0">
                <a:solidFill>
                  <a:srgbClr val="FFFF00"/>
                </a:solidFill>
                <a:latin typeface="HY견고딕" pitchFamily="18" charset="-127"/>
                <a:ea typeface="HY견고딕" pitchFamily="18" charset="-127"/>
              </a:rPr>
              <a:t>7</a:t>
            </a:r>
            <a:endParaRPr lang="ko-KR" altLang="en-US" sz="2400" b="1" dirty="0">
              <a:solidFill>
                <a:srgbClr val="FFFF00"/>
              </a:solidFill>
              <a:latin typeface="HY견고딕" pitchFamily="18" charset="-127"/>
              <a:ea typeface="HY견고딕" pitchFamily="18" charset="-127"/>
            </a:endParaRPr>
          </a:p>
        </p:txBody>
      </p:sp>
      <p:sp>
        <p:nvSpPr>
          <p:cNvPr id="8" name="TextBox 7"/>
          <p:cNvSpPr txBox="1"/>
          <p:nvPr/>
        </p:nvSpPr>
        <p:spPr>
          <a:xfrm>
            <a:off x="6012160" y="508610"/>
            <a:ext cx="2844224" cy="400110"/>
          </a:xfrm>
          <a:prstGeom prst="rect">
            <a:avLst/>
          </a:prstGeom>
          <a:noFill/>
        </p:spPr>
        <p:txBody>
          <a:bodyPr wrap="square" rtlCol="0">
            <a:spAutoFit/>
          </a:bodyPr>
          <a:lstStyle/>
          <a:p>
            <a:pPr algn="ctr"/>
            <a:r>
              <a:rPr lang="ko-KR" altLang="en-US" sz="2000" b="1" dirty="0" smtClean="0">
                <a:latin typeface="함초롬바탕" pitchFamily="18" charset="-127"/>
                <a:ea typeface="함초롬바탕" pitchFamily="18" charset="-127"/>
                <a:cs typeface="함초롬바탕" pitchFamily="18" charset="-127"/>
              </a:rPr>
              <a:t>레위기 </a:t>
            </a:r>
            <a:r>
              <a:rPr lang="ko-KR" altLang="en-US" sz="2000" b="1" dirty="0" smtClean="0">
                <a:latin typeface="함초롬바탕" pitchFamily="18" charset="-127"/>
                <a:ea typeface="함초롬바탕" pitchFamily="18" charset="-127"/>
                <a:cs typeface="함초롬바탕" pitchFamily="18" charset="-127"/>
              </a:rPr>
              <a:t>제</a:t>
            </a:r>
            <a:r>
              <a:rPr lang="en-US" altLang="ko-KR" sz="2000" b="1" dirty="0" smtClean="0">
                <a:latin typeface="함초롬바탕" pitchFamily="18" charset="-127"/>
                <a:ea typeface="함초롬바탕" pitchFamily="18" charset="-127"/>
                <a:cs typeface="함초롬바탕" pitchFamily="18" charset="-127"/>
              </a:rPr>
              <a:t>7</a:t>
            </a:r>
            <a:r>
              <a:rPr lang="ko-KR" altLang="en-US" sz="2000" b="1" dirty="0" smtClean="0">
                <a:latin typeface="함초롬바탕" pitchFamily="18" charset="-127"/>
                <a:ea typeface="함초롬바탕" pitchFamily="18" charset="-127"/>
                <a:cs typeface="함초롬바탕" pitchFamily="18" charset="-127"/>
              </a:rPr>
              <a:t>장</a:t>
            </a:r>
            <a:endParaRPr lang="en-US" altLang="ko-KR" sz="2000" b="1" dirty="0">
              <a:latin typeface="함초롬바탕" pitchFamily="18" charset="-127"/>
              <a:ea typeface="함초롬바탕" pitchFamily="18" charset="-127"/>
              <a:cs typeface="함초롬바탕" pitchFamily="18" charset="-127"/>
            </a:endParaRPr>
          </a:p>
        </p:txBody>
      </p:sp>
    </p:spTree>
    <p:extLst>
      <p:ext uri="{BB962C8B-B14F-4D97-AF65-F5344CB8AC3E}">
        <p14:creationId xmlns:p14="http://schemas.microsoft.com/office/powerpoint/2010/main" val="650454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512" y="1196752"/>
            <a:ext cx="8784976" cy="5509200"/>
          </a:xfrm>
          <a:prstGeom prst="rect">
            <a:avLst/>
          </a:prstGeom>
          <a:noFill/>
        </p:spPr>
        <p:txBody>
          <a:bodyPr wrap="square" rtlCol="0">
            <a:spAutoFit/>
          </a:bodyPr>
          <a:lstStyle/>
          <a:p>
            <a:pPr fontAlgn="base"/>
            <a:r>
              <a:rPr lang="en-US" altLang="ko-KR" sz="3200" dirty="0" smtClean="0"/>
              <a:t>007:012 </a:t>
            </a:r>
            <a:r>
              <a:rPr lang="en-US" altLang="ko-KR" sz="3200" dirty="0"/>
              <a:t>If he offer it for a thanksgiving, then he shall offer with the sacrifice of thanksgiving unleavened cakes mingled with oil, and unleavened wafers anointed with oil, and cakes mingled with oil, of fine flour, fried. </a:t>
            </a:r>
          </a:p>
          <a:p>
            <a:pPr fontAlgn="base"/>
            <a:r>
              <a:rPr lang="en-US" altLang="ko-KR" sz="3200" dirty="0"/>
              <a:t>007:013 Besides the cakes, he shall offer for his offering leavened bread with the sacrifice of thanksgiving of his peace offerings. </a:t>
            </a:r>
          </a:p>
          <a:p>
            <a:pPr fontAlgn="base"/>
            <a:r>
              <a:rPr lang="en-US" altLang="ko-KR" sz="3200" dirty="0"/>
              <a:t>007:014 And of it he shall offer one out of the whole oblation for an heave offering unto the LORD, and it shall be the </a:t>
            </a:r>
            <a:r>
              <a:rPr lang="en-US" altLang="ko-KR" sz="3200" dirty="0" smtClean="0"/>
              <a:t>priest's</a:t>
            </a:r>
            <a:endParaRPr lang="en-US" altLang="ko-KR" sz="3200" dirty="0"/>
          </a:p>
        </p:txBody>
      </p:sp>
      <p:sp>
        <p:nvSpPr>
          <p:cNvPr id="6" name="TextBox 5">
            <a:extLst>
              <a:ext uri="{FF2B5EF4-FFF2-40B4-BE49-F238E27FC236}">
                <a16:creationId xmlns:a16="http://schemas.microsoft.com/office/drawing/2014/main" xmlns="" id="{DBEE6D17-8B7B-4466-BECC-6D0DA21C8C85}"/>
              </a:ext>
            </a:extLst>
          </p:cNvPr>
          <p:cNvSpPr txBox="1"/>
          <p:nvPr/>
        </p:nvSpPr>
        <p:spPr>
          <a:xfrm>
            <a:off x="488887" y="482843"/>
            <a:ext cx="6048672" cy="461665"/>
          </a:xfrm>
          <a:prstGeom prst="rect">
            <a:avLst/>
          </a:prstGeom>
          <a:noFill/>
        </p:spPr>
        <p:txBody>
          <a:bodyPr wrap="square" rtlCol="0">
            <a:spAutoFit/>
          </a:bodyPr>
          <a:lstStyle/>
          <a:p>
            <a:r>
              <a:rPr lang="en-US" altLang="ko-KR" sz="2400" b="1" dirty="0" smtClean="0">
                <a:solidFill>
                  <a:srgbClr val="FFFF00"/>
                </a:solidFill>
                <a:latin typeface="HY견고딕" pitchFamily="18" charset="-127"/>
                <a:ea typeface="HY견고딕" pitchFamily="18" charset="-127"/>
              </a:rPr>
              <a:t>Leviticus Chapter </a:t>
            </a:r>
            <a:r>
              <a:rPr lang="en-US" altLang="ko-KR" sz="2400" b="1" dirty="0" smtClean="0">
                <a:solidFill>
                  <a:srgbClr val="FFFF00"/>
                </a:solidFill>
                <a:latin typeface="HY견고딕" pitchFamily="18" charset="-127"/>
                <a:ea typeface="HY견고딕" pitchFamily="18" charset="-127"/>
              </a:rPr>
              <a:t>7</a:t>
            </a:r>
            <a:endParaRPr lang="ko-KR" altLang="en-US" sz="2400" b="1" dirty="0">
              <a:solidFill>
                <a:srgbClr val="FFFF00"/>
              </a:solidFill>
              <a:latin typeface="HY견고딕" pitchFamily="18" charset="-127"/>
              <a:ea typeface="HY견고딕" pitchFamily="18" charset="-127"/>
            </a:endParaRPr>
          </a:p>
        </p:txBody>
      </p:sp>
      <p:sp>
        <p:nvSpPr>
          <p:cNvPr id="8" name="TextBox 7"/>
          <p:cNvSpPr txBox="1"/>
          <p:nvPr/>
        </p:nvSpPr>
        <p:spPr>
          <a:xfrm>
            <a:off x="6012160" y="508610"/>
            <a:ext cx="2844224" cy="400110"/>
          </a:xfrm>
          <a:prstGeom prst="rect">
            <a:avLst/>
          </a:prstGeom>
          <a:noFill/>
        </p:spPr>
        <p:txBody>
          <a:bodyPr wrap="square" rtlCol="0">
            <a:spAutoFit/>
          </a:bodyPr>
          <a:lstStyle/>
          <a:p>
            <a:pPr algn="ctr"/>
            <a:r>
              <a:rPr lang="ko-KR" altLang="en-US" sz="2000" b="1" dirty="0" smtClean="0">
                <a:latin typeface="함초롬바탕" pitchFamily="18" charset="-127"/>
                <a:ea typeface="함초롬바탕" pitchFamily="18" charset="-127"/>
                <a:cs typeface="함초롬바탕" pitchFamily="18" charset="-127"/>
              </a:rPr>
              <a:t>레위기 </a:t>
            </a:r>
            <a:r>
              <a:rPr lang="ko-KR" altLang="en-US" sz="2000" b="1" dirty="0" smtClean="0">
                <a:latin typeface="함초롬바탕" pitchFamily="18" charset="-127"/>
                <a:ea typeface="함초롬바탕" pitchFamily="18" charset="-127"/>
                <a:cs typeface="함초롬바탕" pitchFamily="18" charset="-127"/>
              </a:rPr>
              <a:t>제</a:t>
            </a:r>
            <a:r>
              <a:rPr lang="en-US" altLang="ko-KR" sz="2000" b="1" dirty="0" smtClean="0">
                <a:latin typeface="함초롬바탕" pitchFamily="18" charset="-127"/>
                <a:ea typeface="함초롬바탕" pitchFamily="18" charset="-127"/>
                <a:cs typeface="함초롬바탕" pitchFamily="18" charset="-127"/>
              </a:rPr>
              <a:t>7</a:t>
            </a:r>
            <a:r>
              <a:rPr lang="ko-KR" altLang="en-US" sz="2000" b="1" dirty="0" smtClean="0">
                <a:latin typeface="함초롬바탕" pitchFamily="18" charset="-127"/>
                <a:ea typeface="함초롬바탕" pitchFamily="18" charset="-127"/>
                <a:cs typeface="함초롬바탕" pitchFamily="18" charset="-127"/>
              </a:rPr>
              <a:t>장</a:t>
            </a:r>
            <a:endParaRPr lang="en-US" altLang="ko-KR" sz="2000" b="1" dirty="0">
              <a:latin typeface="함초롬바탕" pitchFamily="18" charset="-127"/>
              <a:ea typeface="함초롬바탕" pitchFamily="18" charset="-127"/>
              <a:cs typeface="함초롬바탕" pitchFamily="18" charset="-127"/>
            </a:endParaRPr>
          </a:p>
        </p:txBody>
      </p:sp>
    </p:spTree>
    <p:extLst>
      <p:ext uri="{BB962C8B-B14F-4D97-AF65-F5344CB8AC3E}">
        <p14:creationId xmlns:p14="http://schemas.microsoft.com/office/powerpoint/2010/main" val="1351105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512" y="1196752"/>
            <a:ext cx="8784976" cy="5509200"/>
          </a:xfrm>
          <a:prstGeom prst="rect">
            <a:avLst/>
          </a:prstGeom>
          <a:noFill/>
        </p:spPr>
        <p:txBody>
          <a:bodyPr wrap="square" rtlCol="0">
            <a:spAutoFit/>
          </a:bodyPr>
          <a:lstStyle/>
          <a:p>
            <a:pPr fontAlgn="base"/>
            <a:r>
              <a:rPr lang="en-US" altLang="ko-KR" sz="3200" dirty="0" smtClean="0"/>
              <a:t>that </a:t>
            </a:r>
            <a:r>
              <a:rPr lang="en-US" altLang="ko-KR" sz="3200" dirty="0" err="1"/>
              <a:t>sprinkleth</a:t>
            </a:r>
            <a:r>
              <a:rPr lang="en-US" altLang="ko-KR" sz="3200" dirty="0"/>
              <a:t> the blood of the peace offerings. </a:t>
            </a:r>
          </a:p>
          <a:p>
            <a:pPr fontAlgn="base"/>
            <a:r>
              <a:rPr lang="en-US" altLang="ko-KR" sz="3200" dirty="0"/>
              <a:t>007:015 And the flesh of the sacrifice of his peace offerings for thanksgiving shall be eaten the same day that it is offered; he shall not leave any of it until the morning. </a:t>
            </a:r>
          </a:p>
          <a:p>
            <a:pPr fontAlgn="base"/>
            <a:r>
              <a:rPr lang="en-US" altLang="ko-KR" sz="3200" dirty="0"/>
              <a:t>007:016 But if the sacrifice of his offering be a vow, or a voluntary offering, it shall be eaten the same day that he </a:t>
            </a:r>
            <a:r>
              <a:rPr lang="en-US" altLang="ko-KR" sz="3200" dirty="0" err="1"/>
              <a:t>offereth</a:t>
            </a:r>
            <a:r>
              <a:rPr lang="en-US" altLang="ko-KR" sz="3200" dirty="0"/>
              <a:t> his sacrifice: and on the morrow also the remainder of it shall be eaten: </a:t>
            </a:r>
          </a:p>
          <a:p>
            <a:pPr fontAlgn="base"/>
            <a:r>
              <a:rPr lang="en-US" altLang="ko-KR" sz="3200" dirty="0"/>
              <a:t>007:017 But the remainder of the flesh of the sacrifice on the third day shall be burnt with fire. </a:t>
            </a:r>
          </a:p>
        </p:txBody>
      </p:sp>
      <p:sp>
        <p:nvSpPr>
          <p:cNvPr id="6" name="TextBox 5">
            <a:extLst>
              <a:ext uri="{FF2B5EF4-FFF2-40B4-BE49-F238E27FC236}">
                <a16:creationId xmlns:a16="http://schemas.microsoft.com/office/drawing/2014/main" xmlns="" id="{DBEE6D17-8B7B-4466-BECC-6D0DA21C8C85}"/>
              </a:ext>
            </a:extLst>
          </p:cNvPr>
          <p:cNvSpPr txBox="1"/>
          <p:nvPr/>
        </p:nvSpPr>
        <p:spPr>
          <a:xfrm>
            <a:off x="488887" y="482843"/>
            <a:ext cx="6048672" cy="461665"/>
          </a:xfrm>
          <a:prstGeom prst="rect">
            <a:avLst/>
          </a:prstGeom>
          <a:noFill/>
        </p:spPr>
        <p:txBody>
          <a:bodyPr wrap="square" rtlCol="0">
            <a:spAutoFit/>
          </a:bodyPr>
          <a:lstStyle/>
          <a:p>
            <a:r>
              <a:rPr lang="en-US" altLang="ko-KR" sz="2400" b="1" dirty="0" smtClean="0">
                <a:solidFill>
                  <a:srgbClr val="FFFF00"/>
                </a:solidFill>
                <a:latin typeface="HY견고딕" pitchFamily="18" charset="-127"/>
                <a:ea typeface="HY견고딕" pitchFamily="18" charset="-127"/>
              </a:rPr>
              <a:t>Leviticus Chapter </a:t>
            </a:r>
            <a:r>
              <a:rPr lang="en-US" altLang="ko-KR" sz="2400" b="1" dirty="0" smtClean="0">
                <a:solidFill>
                  <a:srgbClr val="FFFF00"/>
                </a:solidFill>
                <a:latin typeface="HY견고딕" pitchFamily="18" charset="-127"/>
                <a:ea typeface="HY견고딕" pitchFamily="18" charset="-127"/>
              </a:rPr>
              <a:t>7</a:t>
            </a:r>
            <a:endParaRPr lang="ko-KR" altLang="en-US" sz="2400" b="1" dirty="0">
              <a:solidFill>
                <a:srgbClr val="FFFF00"/>
              </a:solidFill>
              <a:latin typeface="HY견고딕" pitchFamily="18" charset="-127"/>
              <a:ea typeface="HY견고딕" pitchFamily="18" charset="-127"/>
            </a:endParaRPr>
          </a:p>
        </p:txBody>
      </p:sp>
      <p:sp>
        <p:nvSpPr>
          <p:cNvPr id="8" name="TextBox 7"/>
          <p:cNvSpPr txBox="1"/>
          <p:nvPr/>
        </p:nvSpPr>
        <p:spPr>
          <a:xfrm>
            <a:off x="6012160" y="508610"/>
            <a:ext cx="2844224" cy="400110"/>
          </a:xfrm>
          <a:prstGeom prst="rect">
            <a:avLst/>
          </a:prstGeom>
          <a:noFill/>
        </p:spPr>
        <p:txBody>
          <a:bodyPr wrap="square" rtlCol="0">
            <a:spAutoFit/>
          </a:bodyPr>
          <a:lstStyle/>
          <a:p>
            <a:pPr algn="ctr"/>
            <a:r>
              <a:rPr lang="ko-KR" altLang="en-US" sz="2000" b="1" dirty="0" smtClean="0">
                <a:latin typeface="함초롬바탕" pitchFamily="18" charset="-127"/>
                <a:ea typeface="함초롬바탕" pitchFamily="18" charset="-127"/>
                <a:cs typeface="함초롬바탕" pitchFamily="18" charset="-127"/>
              </a:rPr>
              <a:t>레위기 </a:t>
            </a:r>
            <a:r>
              <a:rPr lang="ko-KR" altLang="en-US" sz="2000" b="1" dirty="0" smtClean="0">
                <a:latin typeface="함초롬바탕" pitchFamily="18" charset="-127"/>
                <a:ea typeface="함초롬바탕" pitchFamily="18" charset="-127"/>
                <a:cs typeface="함초롬바탕" pitchFamily="18" charset="-127"/>
              </a:rPr>
              <a:t>제</a:t>
            </a:r>
            <a:r>
              <a:rPr lang="en-US" altLang="ko-KR" sz="2000" b="1" dirty="0" smtClean="0">
                <a:latin typeface="함초롬바탕" pitchFamily="18" charset="-127"/>
                <a:ea typeface="함초롬바탕" pitchFamily="18" charset="-127"/>
                <a:cs typeface="함초롬바탕" pitchFamily="18" charset="-127"/>
              </a:rPr>
              <a:t>7</a:t>
            </a:r>
            <a:r>
              <a:rPr lang="ko-KR" altLang="en-US" sz="2000" b="1" dirty="0" smtClean="0">
                <a:latin typeface="함초롬바탕" pitchFamily="18" charset="-127"/>
                <a:ea typeface="함초롬바탕" pitchFamily="18" charset="-127"/>
                <a:cs typeface="함초롬바탕" pitchFamily="18" charset="-127"/>
              </a:rPr>
              <a:t>장</a:t>
            </a:r>
            <a:endParaRPr lang="en-US" altLang="ko-KR" sz="2000" b="1" dirty="0">
              <a:latin typeface="함초롬바탕" pitchFamily="18" charset="-127"/>
              <a:ea typeface="함초롬바탕" pitchFamily="18" charset="-127"/>
              <a:cs typeface="함초롬바탕" pitchFamily="18" charset="-127"/>
            </a:endParaRPr>
          </a:p>
        </p:txBody>
      </p:sp>
    </p:spTree>
    <p:extLst>
      <p:ext uri="{BB962C8B-B14F-4D97-AF65-F5344CB8AC3E}">
        <p14:creationId xmlns:p14="http://schemas.microsoft.com/office/powerpoint/2010/main" val="3465215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512" y="1196752"/>
            <a:ext cx="8784976" cy="5509200"/>
          </a:xfrm>
          <a:prstGeom prst="rect">
            <a:avLst/>
          </a:prstGeom>
          <a:noFill/>
        </p:spPr>
        <p:txBody>
          <a:bodyPr wrap="square" rtlCol="0">
            <a:spAutoFit/>
          </a:bodyPr>
          <a:lstStyle/>
          <a:p>
            <a:pPr fontAlgn="base"/>
            <a:r>
              <a:rPr lang="en-US" altLang="ko-KR" sz="3200" dirty="0" smtClean="0"/>
              <a:t>007:018 </a:t>
            </a:r>
            <a:r>
              <a:rPr lang="en-US" altLang="ko-KR" sz="3200" dirty="0"/>
              <a:t>And if any of the flesh of the sacrifice of his peace offerings be eaten at all on the third day, it shall not be accepted, neither shall it be imputed unto him that </a:t>
            </a:r>
            <a:r>
              <a:rPr lang="en-US" altLang="ko-KR" sz="3200" dirty="0" err="1"/>
              <a:t>offereth</a:t>
            </a:r>
            <a:r>
              <a:rPr lang="en-US" altLang="ko-KR" sz="3200" dirty="0"/>
              <a:t> it: it shall be an abomination, and the soul that </a:t>
            </a:r>
            <a:r>
              <a:rPr lang="en-US" altLang="ko-KR" sz="3200" dirty="0" err="1"/>
              <a:t>eateth</a:t>
            </a:r>
            <a:r>
              <a:rPr lang="en-US" altLang="ko-KR" sz="3200" dirty="0"/>
              <a:t> of it shall bear his iniquity. </a:t>
            </a:r>
          </a:p>
          <a:p>
            <a:pPr fontAlgn="base"/>
            <a:r>
              <a:rPr lang="en-US" altLang="ko-KR" sz="3200" dirty="0"/>
              <a:t>007:019 And the flesh that </a:t>
            </a:r>
            <a:r>
              <a:rPr lang="en-US" altLang="ko-KR" sz="3200" dirty="0" err="1"/>
              <a:t>toucheth</a:t>
            </a:r>
            <a:r>
              <a:rPr lang="en-US" altLang="ko-KR" sz="3200" dirty="0"/>
              <a:t> any unclean thing shall not be eaten; it shall be burnt with fire: and as for the flesh, all that be clean shall eat thereof. </a:t>
            </a:r>
          </a:p>
          <a:p>
            <a:pPr fontAlgn="base"/>
            <a:r>
              <a:rPr lang="en-US" altLang="ko-KR" sz="3200" dirty="0"/>
              <a:t>007:020 But the soul that </a:t>
            </a:r>
            <a:r>
              <a:rPr lang="en-US" altLang="ko-KR" sz="3200" dirty="0" err="1"/>
              <a:t>eateth</a:t>
            </a:r>
            <a:r>
              <a:rPr lang="en-US" altLang="ko-KR" sz="3200" dirty="0"/>
              <a:t> of the flesh of the sacrifice of peace offerings, </a:t>
            </a:r>
          </a:p>
        </p:txBody>
      </p:sp>
      <p:sp>
        <p:nvSpPr>
          <p:cNvPr id="6" name="TextBox 5">
            <a:extLst>
              <a:ext uri="{FF2B5EF4-FFF2-40B4-BE49-F238E27FC236}">
                <a16:creationId xmlns:a16="http://schemas.microsoft.com/office/drawing/2014/main" xmlns="" id="{DBEE6D17-8B7B-4466-BECC-6D0DA21C8C85}"/>
              </a:ext>
            </a:extLst>
          </p:cNvPr>
          <p:cNvSpPr txBox="1"/>
          <p:nvPr/>
        </p:nvSpPr>
        <p:spPr>
          <a:xfrm>
            <a:off x="488887" y="482843"/>
            <a:ext cx="6048672" cy="461665"/>
          </a:xfrm>
          <a:prstGeom prst="rect">
            <a:avLst/>
          </a:prstGeom>
          <a:noFill/>
        </p:spPr>
        <p:txBody>
          <a:bodyPr wrap="square" rtlCol="0">
            <a:spAutoFit/>
          </a:bodyPr>
          <a:lstStyle/>
          <a:p>
            <a:r>
              <a:rPr lang="en-US" altLang="ko-KR" sz="2400" b="1" dirty="0" smtClean="0">
                <a:solidFill>
                  <a:srgbClr val="FFFF00"/>
                </a:solidFill>
                <a:latin typeface="HY견고딕" pitchFamily="18" charset="-127"/>
                <a:ea typeface="HY견고딕" pitchFamily="18" charset="-127"/>
              </a:rPr>
              <a:t>Leviticus Chapter </a:t>
            </a:r>
            <a:r>
              <a:rPr lang="en-US" altLang="ko-KR" sz="2400" b="1" dirty="0" smtClean="0">
                <a:solidFill>
                  <a:srgbClr val="FFFF00"/>
                </a:solidFill>
                <a:latin typeface="HY견고딕" pitchFamily="18" charset="-127"/>
                <a:ea typeface="HY견고딕" pitchFamily="18" charset="-127"/>
              </a:rPr>
              <a:t>7</a:t>
            </a:r>
            <a:endParaRPr lang="ko-KR" altLang="en-US" sz="2400" b="1" dirty="0">
              <a:solidFill>
                <a:srgbClr val="FFFF00"/>
              </a:solidFill>
              <a:latin typeface="HY견고딕" pitchFamily="18" charset="-127"/>
              <a:ea typeface="HY견고딕" pitchFamily="18" charset="-127"/>
            </a:endParaRPr>
          </a:p>
        </p:txBody>
      </p:sp>
      <p:sp>
        <p:nvSpPr>
          <p:cNvPr id="8" name="TextBox 7"/>
          <p:cNvSpPr txBox="1"/>
          <p:nvPr/>
        </p:nvSpPr>
        <p:spPr>
          <a:xfrm>
            <a:off x="6012160" y="508610"/>
            <a:ext cx="2844224" cy="400110"/>
          </a:xfrm>
          <a:prstGeom prst="rect">
            <a:avLst/>
          </a:prstGeom>
          <a:noFill/>
        </p:spPr>
        <p:txBody>
          <a:bodyPr wrap="square" rtlCol="0">
            <a:spAutoFit/>
          </a:bodyPr>
          <a:lstStyle/>
          <a:p>
            <a:pPr algn="ctr"/>
            <a:r>
              <a:rPr lang="ko-KR" altLang="en-US" sz="2000" b="1" dirty="0" smtClean="0">
                <a:latin typeface="함초롬바탕" pitchFamily="18" charset="-127"/>
                <a:ea typeface="함초롬바탕" pitchFamily="18" charset="-127"/>
                <a:cs typeface="함초롬바탕" pitchFamily="18" charset="-127"/>
              </a:rPr>
              <a:t>레위기 </a:t>
            </a:r>
            <a:r>
              <a:rPr lang="ko-KR" altLang="en-US" sz="2000" b="1" dirty="0" smtClean="0">
                <a:latin typeface="함초롬바탕" pitchFamily="18" charset="-127"/>
                <a:ea typeface="함초롬바탕" pitchFamily="18" charset="-127"/>
                <a:cs typeface="함초롬바탕" pitchFamily="18" charset="-127"/>
              </a:rPr>
              <a:t>제</a:t>
            </a:r>
            <a:r>
              <a:rPr lang="en-US" altLang="ko-KR" sz="2000" b="1" dirty="0" smtClean="0">
                <a:latin typeface="함초롬바탕" pitchFamily="18" charset="-127"/>
                <a:ea typeface="함초롬바탕" pitchFamily="18" charset="-127"/>
                <a:cs typeface="함초롬바탕" pitchFamily="18" charset="-127"/>
              </a:rPr>
              <a:t>7</a:t>
            </a:r>
            <a:r>
              <a:rPr lang="ko-KR" altLang="en-US" sz="2000" b="1" dirty="0" smtClean="0">
                <a:latin typeface="함초롬바탕" pitchFamily="18" charset="-127"/>
                <a:ea typeface="함초롬바탕" pitchFamily="18" charset="-127"/>
                <a:cs typeface="함초롬바탕" pitchFamily="18" charset="-127"/>
              </a:rPr>
              <a:t>장</a:t>
            </a:r>
            <a:endParaRPr lang="en-US" altLang="ko-KR" sz="2000" b="1" dirty="0">
              <a:latin typeface="함초롬바탕" pitchFamily="18" charset="-127"/>
              <a:ea typeface="함초롬바탕" pitchFamily="18" charset="-127"/>
              <a:cs typeface="함초롬바탕" pitchFamily="18" charset="-127"/>
            </a:endParaRPr>
          </a:p>
        </p:txBody>
      </p:sp>
    </p:spTree>
    <p:extLst>
      <p:ext uri="{BB962C8B-B14F-4D97-AF65-F5344CB8AC3E}">
        <p14:creationId xmlns:p14="http://schemas.microsoft.com/office/powerpoint/2010/main" val="3434112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512" y="1196752"/>
            <a:ext cx="8784976" cy="5509200"/>
          </a:xfrm>
          <a:prstGeom prst="rect">
            <a:avLst/>
          </a:prstGeom>
          <a:noFill/>
        </p:spPr>
        <p:txBody>
          <a:bodyPr wrap="square" rtlCol="0">
            <a:spAutoFit/>
          </a:bodyPr>
          <a:lstStyle/>
          <a:p>
            <a:pPr fontAlgn="base"/>
            <a:r>
              <a:rPr lang="en-US" altLang="ko-KR" sz="3200" dirty="0" smtClean="0"/>
              <a:t>that </a:t>
            </a:r>
            <a:r>
              <a:rPr lang="en-US" altLang="ko-KR" sz="3200" dirty="0"/>
              <a:t>pertain unto the LORD, having his uncleanness upon him, even that soul shall be cut off from his people. </a:t>
            </a:r>
          </a:p>
          <a:p>
            <a:pPr fontAlgn="base"/>
            <a:r>
              <a:rPr lang="en-US" altLang="ko-KR" sz="3200" dirty="0"/>
              <a:t>007:021 Moreover the soul that shall touch any unclean thing, as the uncleanness of man, or any unclean beast, or any abominable unclean thing, and eat of the flesh of the sacrifice of peace offerings, which pertain unto the LORD, even that soul shall be cut off from his people. </a:t>
            </a:r>
          </a:p>
          <a:p>
            <a:pPr fontAlgn="base"/>
            <a:r>
              <a:rPr lang="en-US" altLang="ko-KR" sz="3200" dirty="0"/>
              <a:t>007:022 And the LORD </a:t>
            </a:r>
            <a:r>
              <a:rPr lang="en-US" altLang="ko-KR" sz="3200" dirty="0" err="1"/>
              <a:t>spake</a:t>
            </a:r>
            <a:r>
              <a:rPr lang="en-US" altLang="ko-KR" sz="3200" dirty="0"/>
              <a:t> unto Moses, saying, </a:t>
            </a:r>
          </a:p>
          <a:p>
            <a:pPr fontAlgn="base"/>
            <a:r>
              <a:rPr lang="en-US" altLang="ko-KR" sz="3200" dirty="0"/>
              <a:t>007:023 Speak unto the children of Israel, saying, </a:t>
            </a:r>
          </a:p>
        </p:txBody>
      </p:sp>
      <p:sp>
        <p:nvSpPr>
          <p:cNvPr id="6" name="TextBox 5">
            <a:extLst>
              <a:ext uri="{FF2B5EF4-FFF2-40B4-BE49-F238E27FC236}">
                <a16:creationId xmlns:a16="http://schemas.microsoft.com/office/drawing/2014/main" xmlns="" id="{DBEE6D17-8B7B-4466-BECC-6D0DA21C8C85}"/>
              </a:ext>
            </a:extLst>
          </p:cNvPr>
          <p:cNvSpPr txBox="1"/>
          <p:nvPr/>
        </p:nvSpPr>
        <p:spPr>
          <a:xfrm>
            <a:off x="488887" y="482843"/>
            <a:ext cx="6048672" cy="461665"/>
          </a:xfrm>
          <a:prstGeom prst="rect">
            <a:avLst/>
          </a:prstGeom>
          <a:noFill/>
        </p:spPr>
        <p:txBody>
          <a:bodyPr wrap="square" rtlCol="0">
            <a:spAutoFit/>
          </a:bodyPr>
          <a:lstStyle/>
          <a:p>
            <a:r>
              <a:rPr lang="en-US" altLang="ko-KR" sz="2400" b="1" dirty="0" smtClean="0">
                <a:solidFill>
                  <a:srgbClr val="FFFF00"/>
                </a:solidFill>
                <a:latin typeface="HY견고딕" pitchFamily="18" charset="-127"/>
                <a:ea typeface="HY견고딕" pitchFamily="18" charset="-127"/>
              </a:rPr>
              <a:t>Leviticus Chapter </a:t>
            </a:r>
            <a:r>
              <a:rPr lang="en-US" altLang="ko-KR" sz="2400" b="1" dirty="0" smtClean="0">
                <a:solidFill>
                  <a:srgbClr val="FFFF00"/>
                </a:solidFill>
                <a:latin typeface="HY견고딕" pitchFamily="18" charset="-127"/>
                <a:ea typeface="HY견고딕" pitchFamily="18" charset="-127"/>
              </a:rPr>
              <a:t>7</a:t>
            </a:r>
            <a:endParaRPr lang="ko-KR" altLang="en-US" sz="2400" b="1" dirty="0">
              <a:solidFill>
                <a:srgbClr val="FFFF00"/>
              </a:solidFill>
              <a:latin typeface="HY견고딕" pitchFamily="18" charset="-127"/>
              <a:ea typeface="HY견고딕" pitchFamily="18" charset="-127"/>
            </a:endParaRPr>
          </a:p>
        </p:txBody>
      </p:sp>
      <p:sp>
        <p:nvSpPr>
          <p:cNvPr id="8" name="TextBox 7"/>
          <p:cNvSpPr txBox="1"/>
          <p:nvPr/>
        </p:nvSpPr>
        <p:spPr>
          <a:xfrm>
            <a:off x="6012160" y="508610"/>
            <a:ext cx="2844224" cy="400110"/>
          </a:xfrm>
          <a:prstGeom prst="rect">
            <a:avLst/>
          </a:prstGeom>
          <a:noFill/>
        </p:spPr>
        <p:txBody>
          <a:bodyPr wrap="square" rtlCol="0">
            <a:spAutoFit/>
          </a:bodyPr>
          <a:lstStyle/>
          <a:p>
            <a:pPr algn="ctr"/>
            <a:r>
              <a:rPr lang="ko-KR" altLang="en-US" sz="2000" b="1" dirty="0" smtClean="0">
                <a:latin typeface="함초롬바탕" pitchFamily="18" charset="-127"/>
                <a:ea typeface="함초롬바탕" pitchFamily="18" charset="-127"/>
                <a:cs typeface="함초롬바탕" pitchFamily="18" charset="-127"/>
              </a:rPr>
              <a:t>레위기 </a:t>
            </a:r>
            <a:r>
              <a:rPr lang="ko-KR" altLang="en-US" sz="2000" b="1" dirty="0" smtClean="0">
                <a:latin typeface="함초롬바탕" pitchFamily="18" charset="-127"/>
                <a:ea typeface="함초롬바탕" pitchFamily="18" charset="-127"/>
                <a:cs typeface="함초롬바탕" pitchFamily="18" charset="-127"/>
              </a:rPr>
              <a:t>제</a:t>
            </a:r>
            <a:r>
              <a:rPr lang="en-US" altLang="ko-KR" sz="2000" b="1" dirty="0" smtClean="0">
                <a:latin typeface="함초롬바탕" pitchFamily="18" charset="-127"/>
                <a:ea typeface="함초롬바탕" pitchFamily="18" charset="-127"/>
                <a:cs typeface="함초롬바탕" pitchFamily="18" charset="-127"/>
              </a:rPr>
              <a:t>7</a:t>
            </a:r>
            <a:r>
              <a:rPr lang="ko-KR" altLang="en-US" sz="2000" b="1" dirty="0" smtClean="0">
                <a:latin typeface="함초롬바탕" pitchFamily="18" charset="-127"/>
                <a:ea typeface="함초롬바탕" pitchFamily="18" charset="-127"/>
                <a:cs typeface="함초롬바탕" pitchFamily="18" charset="-127"/>
              </a:rPr>
              <a:t>장</a:t>
            </a:r>
            <a:endParaRPr lang="en-US" altLang="ko-KR" sz="2000" b="1" dirty="0">
              <a:latin typeface="함초롬바탕" pitchFamily="18" charset="-127"/>
              <a:ea typeface="함초롬바탕" pitchFamily="18" charset="-127"/>
              <a:cs typeface="함초롬바탕" pitchFamily="18" charset="-127"/>
            </a:endParaRPr>
          </a:p>
        </p:txBody>
      </p:sp>
    </p:spTree>
    <p:extLst>
      <p:ext uri="{BB962C8B-B14F-4D97-AF65-F5344CB8AC3E}">
        <p14:creationId xmlns:p14="http://schemas.microsoft.com/office/powerpoint/2010/main" val="185086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512" y="1196752"/>
            <a:ext cx="8784976" cy="5509200"/>
          </a:xfrm>
          <a:prstGeom prst="rect">
            <a:avLst/>
          </a:prstGeom>
          <a:noFill/>
        </p:spPr>
        <p:txBody>
          <a:bodyPr wrap="square" rtlCol="0">
            <a:spAutoFit/>
          </a:bodyPr>
          <a:lstStyle/>
          <a:p>
            <a:pPr fontAlgn="base"/>
            <a:r>
              <a:rPr lang="en-US" altLang="ko-KR" sz="3200" dirty="0" smtClean="0"/>
              <a:t>Ye </a:t>
            </a:r>
            <a:r>
              <a:rPr lang="en-US" altLang="ko-KR" sz="3200" dirty="0"/>
              <a:t>shall eat no manner of fat, of ox, or of sheep, or of goat. </a:t>
            </a:r>
          </a:p>
          <a:p>
            <a:pPr fontAlgn="base"/>
            <a:r>
              <a:rPr lang="en-US" altLang="ko-KR" sz="3200" dirty="0"/>
              <a:t>007:024 And the fat of the beast that </a:t>
            </a:r>
            <a:r>
              <a:rPr lang="en-US" altLang="ko-KR" sz="3200" dirty="0" err="1"/>
              <a:t>dieth</a:t>
            </a:r>
            <a:r>
              <a:rPr lang="en-US" altLang="ko-KR" sz="3200" dirty="0"/>
              <a:t> of itself, and the fat of that which is torn with beasts, may be used in any other use: but ye shall in no wise eat of it. </a:t>
            </a:r>
          </a:p>
          <a:p>
            <a:pPr fontAlgn="base"/>
            <a:r>
              <a:rPr lang="en-US" altLang="ko-KR" sz="3200" dirty="0"/>
              <a:t>007:025 For whosoever </a:t>
            </a:r>
            <a:r>
              <a:rPr lang="en-US" altLang="ko-KR" sz="3200" dirty="0" err="1"/>
              <a:t>eateth</a:t>
            </a:r>
            <a:r>
              <a:rPr lang="en-US" altLang="ko-KR" sz="3200" dirty="0"/>
              <a:t> the fat of the beast, of which men offer an offering made by fire unto the LORD, even the soul that </a:t>
            </a:r>
            <a:r>
              <a:rPr lang="en-US" altLang="ko-KR" sz="3200" dirty="0" err="1"/>
              <a:t>eateth</a:t>
            </a:r>
            <a:r>
              <a:rPr lang="en-US" altLang="ko-KR" sz="3200" dirty="0"/>
              <a:t> it shall be cut off from his people. </a:t>
            </a:r>
          </a:p>
          <a:p>
            <a:pPr fontAlgn="base"/>
            <a:r>
              <a:rPr lang="en-US" altLang="ko-KR" sz="3200" dirty="0"/>
              <a:t>007:026 Moreover ye shall eat no manner of blood, </a:t>
            </a:r>
          </a:p>
        </p:txBody>
      </p:sp>
      <p:sp>
        <p:nvSpPr>
          <p:cNvPr id="6" name="TextBox 5">
            <a:extLst>
              <a:ext uri="{FF2B5EF4-FFF2-40B4-BE49-F238E27FC236}">
                <a16:creationId xmlns:a16="http://schemas.microsoft.com/office/drawing/2014/main" xmlns="" id="{DBEE6D17-8B7B-4466-BECC-6D0DA21C8C85}"/>
              </a:ext>
            </a:extLst>
          </p:cNvPr>
          <p:cNvSpPr txBox="1"/>
          <p:nvPr/>
        </p:nvSpPr>
        <p:spPr>
          <a:xfrm>
            <a:off x="488887" y="482843"/>
            <a:ext cx="6048672" cy="461665"/>
          </a:xfrm>
          <a:prstGeom prst="rect">
            <a:avLst/>
          </a:prstGeom>
          <a:noFill/>
        </p:spPr>
        <p:txBody>
          <a:bodyPr wrap="square" rtlCol="0">
            <a:spAutoFit/>
          </a:bodyPr>
          <a:lstStyle/>
          <a:p>
            <a:r>
              <a:rPr lang="en-US" altLang="ko-KR" sz="2400" b="1" dirty="0" smtClean="0">
                <a:solidFill>
                  <a:srgbClr val="FFFF00"/>
                </a:solidFill>
                <a:latin typeface="HY견고딕" pitchFamily="18" charset="-127"/>
                <a:ea typeface="HY견고딕" pitchFamily="18" charset="-127"/>
              </a:rPr>
              <a:t>Leviticus Chapter </a:t>
            </a:r>
            <a:r>
              <a:rPr lang="en-US" altLang="ko-KR" sz="2400" b="1" dirty="0" smtClean="0">
                <a:solidFill>
                  <a:srgbClr val="FFFF00"/>
                </a:solidFill>
                <a:latin typeface="HY견고딕" pitchFamily="18" charset="-127"/>
                <a:ea typeface="HY견고딕" pitchFamily="18" charset="-127"/>
              </a:rPr>
              <a:t>7</a:t>
            </a:r>
            <a:endParaRPr lang="ko-KR" altLang="en-US" sz="2400" b="1" dirty="0">
              <a:solidFill>
                <a:srgbClr val="FFFF00"/>
              </a:solidFill>
              <a:latin typeface="HY견고딕" pitchFamily="18" charset="-127"/>
              <a:ea typeface="HY견고딕" pitchFamily="18" charset="-127"/>
            </a:endParaRPr>
          </a:p>
        </p:txBody>
      </p:sp>
      <p:sp>
        <p:nvSpPr>
          <p:cNvPr id="8" name="TextBox 7"/>
          <p:cNvSpPr txBox="1"/>
          <p:nvPr/>
        </p:nvSpPr>
        <p:spPr>
          <a:xfrm>
            <a:off x="6012160" y="508610"/>
            <a:ext cx="2844224" cy="400110"/>
          </a:xfrm>
          <a:prstGeom prst="rect">
            <a:avLst/>
          </a:prstGeom>
          <a:noFill/>
        </p:spPr>
        <p:txBody>
          <a:bodyPr wrap="square" rtlCol="0">
            <a:spAutoFit/>
          </a:bodyPr>
          <a:lstStyle/>
          <a:p>
            <a:pPr algn="ctr"/>
            <a:r>
              <a:rPr lang="ko-KR" altLang="en-US" sz="2000" b="1" dirty="0" smtClean="0">
                <a:latin typeface="함초롬바탕" pitchFamily="18" charset="-127"/>
                <a:ea typeface="함초롬바탕" pitchFamily="18" charset="-127"/>
                <a:cs typeface="함초롬바탕" pitchFamily="18" charset="-127"/>
              </a:rPr>
              <a:t>레위기 </a:t>
            </a:r>
            <a:r>
              <a:rPr lang="ko-KR" altLang="en-US" sz="2000" b="1" dirty="0" smtClean="0">
                <a:latin typeface="함초롬바탕" pitchFamily="18" charset="-127"/>
                <a:ea typeface="함초롬바탕" pitchFamily="18" charset="-127"/>
                <a:cs typeface="함초롬바탕" pitchFamily="18" charset="-127"/>
              </a:rPr>
              <a:t>제</a:t>
            </a:r>
            <a:r>
              <a:rPr lang="en-US" altLang="ko-KR" sz="2000" b="1" dirty="0" smtClean="0">
                <a:latin typeface="함초롬바탕" pitchFamily="18" charset="-127"/>
                <a:ea typeface="함초롬바탕" pitchFamily="18" charset="-127"/>
                <a:cs typeface="함초롬바탕" pitchFamily="18" charset="-127"/>
              </a:rPr>
              <a:t>7</a:t>
            </a:r>
            <a:r>
              <a:rPr lang="ko-KR" altLang="en-US" sz="2000" b="1" dirty="0" smtClean="0">
                <a:latin typeface="함초롬바탕" pitchFamily="18" charset="-127"/>
                <a:ea typeface="함초롬바탕" pitchFamily="18" charset="-127"/>
                <a:cs typeface="함초롬바탕" pitchFamily="18" charset="-127"/>
              </a:rPr>
              <a:t>장</a:t>
            </a:r>
            <a:endParaRPr lang="en-US" altLang="ko-KR" sz="2000" b="1" dirty="0">
              <a:latin typeface="함초롬바탕" pitchFamily="18" charset="-127"/>
              <a:ea typeface="함초롬바탕" pitchFamily="18" charset="-127"/>
              <a:cs typeface="함초롬바탕" pitchFamily="18" charset="-127"/>
            </a:endParaRPr>
          </a:p>
        </p:txBody>
      </p:sp>
    </p:spTree>
    <p:extLst>
      <p:ext uri="{BB962C8B-B14F-4D97-AF65-F5344CB8AC3E}">
        <p14:creationId xmlns:p14="http://schemas.microsoft.com/office/powerpoint/2010/main" val="15744852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모듈">
  <a:themeElements>
    <a:clrScheme name="모듈">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모듈">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모듈">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46734</TotalTime>
  <Words>1414</Words>
  <Application>Microsoft Office PowerPoint</Application>
  <PresentationFormat>On-screen Show (4:3)</PresentationFormat>
  <Paragraphs>93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모듈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0</dc:title>
  <dc:creator>Windows 사용자</dc:creator>
  <cp:lastModifiedBy>SBG</cp:lastModifiedBy>
  <cp:revision>5056</cp:revision>
  <dcterms:created xsi:type="dcterms:W3CDTF">2020-04-21T04:48:11Z</dcterms:created>
  <dcterms:modified xsi:type="dcterms:W3CDTF">2023-04-20T19:45:44Z</dcterms:modified>
</cp:coreProperties>
</file>