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63" r:id="rId3"/>
    <p:sldId id="764" r:id="rId4"/>
    <p:sldId id="762" r:id="rId5"/>
    <p:sldId id="384" r:id="rId6"/>
    <p:sldId id="410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75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8CECC-6494-ADF5-805E-023FB802F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4F32421-6F60-3688-4E1E-15ECE7CF18A2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하나님이 하신 일을 찬양하여라</a:t>
            </a:r>
          </a:p>
          <a:p>
            <a:pPr fontAlgn="base"/>
            <a:r>
              <a:rPr lang="ko-KR" altLang="en-US" sz="3200" dirty="0" err="1"/>
              <a:t>아삽의</a:t>
            </a:r>
            <a:r>
              <a:rPr lang="ko-KR" altLang="en-US" sz="3200" dirty="0"/>
              <a:t> 시</a:t>
            </a:r>
            <a:r>
              <a:rPr lang="en-US" altLang="ko-KR" sz="3200" dirty="0"/>
              <a:t>, </a:t>
            </a:r>
            <a:r>
              <a:rPr lang="ko-KR" altLang="en-US" sz="3200" dirty="0"/>
              <a:t>지휘자를 따라 </a:t>
            </a:r>
            <a:r>
              <a:rPr lang="en-US" altLang="ko-KR" sz="3200" dirty="0"/>
              <a:t>'</a:t>
            </a:r>
            <a:r>
              <a:rPr lang="ko-KR" altLang="en-US" sz="3200" dirty="0" err="1"/>
              <a:t>알다스헷</a:t>
            </a:r>
            <a:r>
              <a:rPr lang="en-US" altLang="ko-KR" sz="3200" dirty="0"/>
              <a:t>'</a:t>
            </a:r>
            <a:r>
              <a:rPr lang="ko-KR" altLang="en-US" sz="3200" dirty="0"/>
              <a:t>에 맞추어 부르는 노래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우리가 주님께 감사하고 또 감사합니다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주님의 이름을 부르는 이들이 주님께서 이루신 그 놀라운 일들을 전파합니다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하나님께서 말씀하시기를 </a:t>
            </a:r>
            <a:r>
              <a:rPr lang="en-US" altLang="ko-KR" sz="3200" dirty="0"/>
              <a:t>"</a:t>
            </a:r>
            <a:r>
              <a:rPr lang="ko-KR" altLang="en-US" sz="3200" dirty="0"/>
              <a:t>내가 정하여 놓은 그 때가 되면</a:t>
            </a:r>
            <a:r>
              <a:rPr lang="en-US" altLang="ko-KR" sz="3200" dirty="0"/>
              <a:t>, </a:t>
            </a:r>
            <a:r>
              <a:rPr lang="ko-KR" altLang="en-US" sz="3200" dirty="0"/>
              <a:t>나는 공정하게 판결하겠다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땅이 진동하고 거기에 사는 사람들이 흔들리고 비틀거릴 때에</a:t>
            </a:r>
            <a:r>
              <a:rPr lang="en-US" altLang="ko-KR" sz="3200" dirty="0"/>
              <a:t>, </a:t>
            </a:r>
            <a:r>
              <a:rPr lang="ko-KR" altLang="en-US" sz="3200" dirty="0"/>
              <a:t>땅의 기둥을 견고하게 붙드는 자는 바로 나다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304984-42D3-BA8B-7F95-ACE51C29289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2E9BA-D2EB-3708-DD2A-AB0A8511BEDF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487491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AB06F-24B4-9E66-1673-F6FADCBE9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633A5D-F4BB-8766-2E97-BDA12222B4D7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오만한 자들에게는 </a:t>
            </a:r>
            <a:r>
              <a:rPr lang="en-US" altLang="ko-KR" sz="3200" dirty="0"/>
              <a:t>'</a:t>
            </a:r>
            <a:r>
              <a:rPr lang="ko-KR" altLang="en-US" sz="3200" dirty="0"/>
              <a:t>오만하지 말아라</a:t>
            </a:r>
            <a:r>
              <a:rPr lang="en-US" altLang="ko-KR" sz="3200" dirty="0"/>
              <a:t>' </a:t>
            </a:r>
            <a:r>
              <a:rPr lang="ko-KR" altLang="en-US" sz="3200" dirty="0"/>
              <a:t>하였으며</a:t>
            </a:r>
            <a:r>
              <a:rPr lang="en-US" altLang="ko-KR" sz="3200" dirty="0"/>
              <a:t>, </a:t>
            </a:r>
            <a:r>
              <a:rPr lang="ko-KR" altLang="en-US" sz="3200" dirty="0"/>
              <a:t>악한 자들에게는 </a:t>
            </a:r>
            <a:r>
              <a:rPr lang="en-US" altLang="ko-KR" sz="3200" dirty="0"/>
              <a:t>'</a:t>
            </a:r>
            <a:r>
              <a:rPr lang="ko-KR" altLang="en-US" sz="3200" dirty="0"/>
              <a:t>오만한 뿔을 들지 말아라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오만한 뿔을 높이 들지 말아라</a:t>
            </a:r>
            <a:r>
              <a:rPr lang="en-US" altLang="ko-KR" sz="3200" dirty="0"/>
              <a:t>. </a:t>
            </a:r>
            <a:r>
              <a:rPr lang="ko-KR" altLang="en-US" sz="3200" dirty="0"/>
              <a:t>목을 곧게 세우고</a:t>
            </a:r>
            <a:r>
              <a:rPr lang="en-US" altLang="ko-KR" sz="3200" dirty="0"/>
              <a:t>, </a:t>
            </a:r>
            <a:r>
              <a:rPr lang="ko-KR" altLang="en-US" sz="3200" dirty="0"/>
              <a:t>거만하게 말을 하지 말아라</a:t>
            </a:r>
            <a:r>
              <a:rPr lang="en-US" altLang="ko-KR" sz="3200" dirty="0"/>
              <a:t>' </a:t>
            </a:r>
            <a:r>
              <a:rPr lang="ko-KR" altLang="en-US" sz="3200" dirty="0"/>
              <a:t>하였다</a:t>
            </a:r>
            <a:r>
              <a:rPr lang="en-US" altLang="ko-KR" sz="3200" dirty="0"/>
              <a:t>."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높이 세우는 그 일은 동쪽에서나 서쪽에서 말미암지 않고</a:t>
            </a:r>
            <a:r>
              <a:rPr lang="en-US" altLang="ko-KR" sz="3200" dirty="0"/>
              <a:t>, </a:t>
            </a:r>
            <a:r>
              <a:rPr lang="ko-KR" altLang="en-US" sz="3200" dirty="0"/>
              <a:t>남쪽에서 말미암지도 않는다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오직 재판장이신 하나님만이</a:t>
            </a:r>
            <a:r>
              <a:rPr lang="en-US" altLang="ko-KR" sz="3200" dirty="0"/>
              <a:t>, </a:t>
            </a:r>
            <a:r>
              <a:rPr lang="ko-KR" altLang="en-US" sz="3200" dirty="0"/>
              <a:t>이 사람을 낮추기도 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저 사람을 높이기도 하신다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주님은 거품이 이는 잔을 들고 계신다</a:t>
            </a:r>
            <a:r>
              <a:rPr lang="en-US" altLang="ko-KR" sz="3200" dirty="0"/>
              <a:t>. </a:t>
            </a:r>
            <a:r>
              <a:rPr lang="ko-KR" altLang="en-US" sz="3200" dirty="0"/>
              <a:t>잔 가득히 진노의 향료가 섞여 있다</a:t>
            </a:r>
            <a:r>
              <a:rPr lang="en-US" altLang="ko-KR" sz="3200" dirty="0"/>
              <a:t>. </a:t>
            </a:r>
            <a:r>
              <a:rPr lang="ko-KR" altLang="en-US" sz="3200" dirty="0"/>
              <a:t>하나님이 이 잔에서 따라 주시면</a:t>
            </a:r>
            <a:r>
              <a:rPr lang="en-US" altLang="ko-KR" sz="3200" dirty="0"/>
              <a:t>, </a:t>
            </a:r>
            <a:r>
              <a:rPr lang="ko-KR" altLang="en-US" sz="3200" dirty="0"/>
              <a:t>이 땅의 악인은 모두 받아 마시고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144A01-AD3B-3E61-E58D-F17BA11D1236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F9080-CAE0-091C-EBE6-96C7FCDB882E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735169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193E2-BE02-28F7-7F45-3A02526BB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19403E-7FF2-DDCF-8ED9-EF0D507FB9F1}"/>
              </a:ext>
            </a:extLst>
          </p:cNvPr>
          <p:cNvSpPr txBox="1"/>
          <p:nvPr/>
        </p:nvSpPr>
        <p:spPr>
          <a:xfrm>
            <a:off x="215516" y="1196752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그 </a:t>
            </a:r>
            <a:r>
              <a:rPr lang="ko-KR" altLang="en-US" sz="3200" dirty="0"/>
              <a:t>찌끼까지도 핥아야 한다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그러나 나는 쉬지 않고 주님만을 선포하며</a:t>
            </a:r>
            <a:r>
              <a:rPr lang="en-US" altLang="ko-KR" sz="3200" dirty="0"/>
              <a:t>, </a:t>
            </a:r>
            <a:r>
              <a:rPr lang="ko-KR" altLang="en-US" sz="3200" dirty="0"/>
              <a:t>야곱의 하나님만을 찬양할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주님은 악인의 오만한 뿔은 모두 꺾어 부수시고</a:t>
            </a:r>
            <a:r>
              <a:rPr lang="en-US" altLang="ko-KR" sz="3200" dirty="0"/>
              <a:t>, </a:t>
            </a:r>
            <a:r>
              <a:rPr lang="ko-KR" altLang="en-US" sz="3200" dirty="0"/>
              <a:t>의인의 자랑스러운 뿔은 높이 들어 올리실 것이다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E552A9-FB28-1AC9-48A9-AFFF042C1EA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A728E-6B2C-786E-55FB-C8E7FAE2880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16681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123818</TotalTime>
  <Words>305</Words>
  <Application>Microsoft Office PowerPoint</Application>
  <PresentationFormat>화면 슬라이드 쇼(4:3)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10962</cp:revision>
  <dcterms:created xsi:type="dcterms:W3CDTF">2020-04-21T04:48:11Z</dcterms:created>
  <dcterms:modified xsi:type="dcterms:W3CDTF">2026-06-20T01:38:43Z</dcterms:modified>
</cp:coreProperties>
</file>