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384" r:id="rId9"/>
    <p:sldId id="41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74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3AA7A-CE73-77E4-098A-AA941F6F5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3EF51-175E-0DDD-8020-C58BC7AB2C1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환난 때 나라를 위한 기도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마스길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우리를 이렇게 오랫동안 버리십니까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어찌하여 주님의 목장에 있는 양 떼에게서 진노를 거두지 않으십니까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먼 옛날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친히 </a:t>
            </a:r>
            <a:r>
              <a:rPr lang="ko-KR" altLang="en-US" sz="3200" dirty="0" err="1"/>
              <a:t>값주고</a:t>
            </a:r>
            <a:r>
              <a:rPr lang="ko-KR" altLang="en-US" sz="3200" dirty="0"/>
              <a:t> 사신 주님의 백성을 기억해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친히 속량하셔서 주님의 것으로 삼으신 이 지파를 기억해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거처로 삼으신 시온 산을 기억해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원수들이 주님의 성소를 이렇게 훼손하였으니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533065-6284-7AB5-F7FB-A010848E893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0FF94-EFFD-651E-F004-3E39E72B467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86599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EBDE-E60E-B358-3B8C-2977D66F0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03F763-103A-F3DA-3325-D6E1A5CE6BA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영원히 폐허가 된 이곳으로 주님의 발걸음을 </a:t>
            </a:r>
            <a:r>
              <a:rPr lang="ko-KR" altLang="en-US" sz="3200" dirty="0" err="1"/>
              <a:t>옮겨놓아</a:t>
            </a:r>
            <a:r>
              <a:rPr lang="ko-KR" altLang="en-US" sz="3200" dirty="0"/>
              <a:t>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주님의 대적들이 주님의 집회 장소 한가운데로 들어와서 승전가를 부르며</a:t>
            </a:r>
            <a:r>
              <a:rPr lang="en-US" altLang="ko-KR" sz="3200" dirty="0"/>
              <a:t>, </a:t>
            </a:r>
            <a:r>
              <a:rPr lang="ko-KR" altLang="en-US" sz="3200" dirty="0"/>
              <a:t>승리의 표로 깃대를 세웠습니다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그들은 나무를 도끼로 마구 찍어 내는 밀림의 벌목꾼과 같았습니다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그들은 도끼와 쇠망치로 성소의 모든 장식품들을 찍어서</a:t>
            </a:r>
            <a:r>
              <a:rPr lang="en-US" altLang="ko-KR" sz="3200" dirty="0"/>
              <a:t>, </a:t>
            </a:r>
            <a:r>
              <a:rPr lang="ko-KR" altLang="en-US" sz="3200" dirty="0"/>
              <a:t>산산조각을 내었습니다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주님의 성소에 불을 질러 땅에 뒤엎고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이름을 모시는 곳을 더럽혔습니다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F5F24-6CB2-91D5-30ED-FDE1BBDB566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52616-6BE1-F282-AE9B-27D31B8E7A2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15874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95705-AC52-D3FC-BD69-4D1EBDCAB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9296EB-FFB0-6CA7-56BB-F83B1805210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그들은 </a:t>
            </a:r>
            <a:r>
              <a:rPr lang="en-US" altLang="ko-KR" sz="3200" dirty="0"/>
              <a:t>"</a:t>
            </a:r>
            <a:r>
              <a:rPr lang="ko-KR" altLang="en-US" sz="3200" dirty="0"/>
              <a:t>씨도 남기지 말고 전부 없애 버리자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마음 먹고</a:t>
            </a:r>
            <a:r>
              <a:rPr lang="en-US" altLang="ko-KR" sz="3200" dirty="0"/>
              <a:t>, </a:t>
            </a:r>
            <a:r>
              <a:rPr lang="ko-KR" altLang="en-US" sz="3200" dirty="0"/>
              <a:t>이 땅에 있는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하나님을 만나 뵙는 장소를 모두 불살라 버렸습니다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우리에게는 어떤 징표도 더 이상 보이지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예언자도 더 이상 없으므로</a:t>
            </a:r>
            <a:r>
              <a:rPr lang="en-US" altLang="ko-KR" sz="3200" dirty="0"/>
              <a:t>, </a:t>
            </a:r>
            <a:r>
              <a:rPr lang="ko-KR" altLang="en-US" sz="3200" dirty="0"/>
              <a:t>우리 가운데서 아무도 이 일이 얼마나 오래 갈지를 아는 사람이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우리를 모욕하는 저 대적자를 언제까지 그대로 </a:t>
            </a:r>
            <a:r>
              <a:rPr lang="ko-KR" altLang="en-US" sz="3200" dirty="0" err="1"/>
              <a:t>두시렵니까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주님의 이름을 모독하는 저 원수를 언제까지 그대로 </a:t>
            </a:r>
            <a:r>
              <a:rPr lang="ko-KR" altLang="en-US" sz="3200" dirty="0" err="1"/>
              <a:t>두시렵니까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어찌하여 주님께서 주님의 손</a:t>
            </a:r>
            <a:r>
              <a:rPr lang="en-US" altLang="ko-KR" sz="3200" dirty="0"/>
              <a:t>, </a:t>
            </a:r>
            <a:r>
              <a:rPr lang="ko-KR" altLang="en-US" sz="3200" dirty="0"/>
              <a:t>곧 오른손을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F26A90-30A6-332F-3375-C8BF9ABDAF1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8A3DA-C1DD-FF64-F893-3CCEA8C7E59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1474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5876D-BC9B-327D-27E4-87118F2D8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E48E98-ACA7-6381-56B3-1684FAA7060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거두십니까</a:t>
            </a:r>
            <a:r>
              <a:rPr lang="en-US" altLang="ko-KR" sz="3200" dirty="0"/>
              <a:t>? </a:t>
            </a:r>
            <a:r>
              <a:rPr lang="ko-KR" altLang="en-US" sz="3200" dirty="0"/>
              <a:t>주님의 품에서 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멸하십시오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하나님은 옛적부터 나의 왕이시며</a:t>
            </a:r>
            <a:r>
              <a:rPr lang="en-US" altLang="ko-KR" sz="3200" dirty="0"/>
              <a:t>, </a:t>
            </a:r>
            <a:r>
              <a:rPr lang="ko-KR" altLang="en-US" sz="3200" dirty="0"/>
              <a:t>이 땅에서 구원을 이루시는 분이십니다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주님께서는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능력으로 바다를 가르시고</a:t>
            </a:r>
            <a:r>
              <a:rPr lang="en-US" altLang="ko-KR" sz="3200" dirty="0"/>
              <a:t>, </a:t>
            </a:r>
            <a:r>
              <a:rPr lang="ko-KR" altLang="en-US" sz="3200" dirty="0"/>
              <a:t>물에 있는 타닌들의 머리를 깨뜨려 부수셨으며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 err="1"/>
              <a:t>리워야단의</a:t>
            </a:r>
            <a:r>
              <a:rPr lang="ko-KR" altLang="en-US" sz="3200" dirty="0"/>
              <a:t> 머리를 짓부수셔서 사막에 사는 짐승들에게 먹이로 주셨으며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샘을 터뜨리셔서 개울을 만드시는가 하면</a:t>
            </a:r>
            <a:r>
              <a:rPr lang="en-US" altLang="ko-KR" sz="3200" dirty="0"/>
              <a:t>, </a:t>
            </a:r>
            <a:r>
              <a:rPr lang="ko-KR" altLang="en-US" sz="3200" dirty="0"/>
              <a:t>유유히 흐르는 강을 메마르게 하셨습니다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48F7C-DFCE-F6ED-F434-38CA84638D7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47E4D-34C5-ECAA-4707-BDED6CC80B0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66402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A1D14-C4C0-C52B-2909-CF39957A1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538B6A-C9A1-83C4-4517-0A4D74F3825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낮도 주님의 것이요</a:t>
            </a:r>
            <a:r>
              <a:rPr lang="en-US" altLang="ko-KR" sz="3200" dirty="0"/>
              <a:t>, </a:t>
            </a:r>
            <a:r>
              <a:rPr lang="ko-KR" altLang="en-US" sz="3200" dirty="0"/>
              <a:t>밤도 주님의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달과 해를 제자리에 두셨습니다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주님께서 땅의 모든 경계를 정하시고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여름과 겨울도 </a:t>
            </a:r>
            <a:r>
              <a:rPr lang="ko-KR" altLang="en-US" sz="3200" dirty="0" err="1"/>
              <a:t>만드셨습니다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원수가 주님을 비난하고</a:t>
            </a:r>
            <a:r>
              <a:rPr lang="en-US" altLang="ko-KR" sz="3200" dirty="0"/>
              <a:t>, </a:t>
            </a:r>
            <a:r>
              <a:rPr lang="ko-KR" altLang="en-US" sz="3200" dirty="0"/>
              <a:t>어리석은 백성이 주님의 이름을 모욕하였습니다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 일을 기억하여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주님께서 </a:t>
            </a:r>
            <a:r>
              <a:rPr lang="ko-KR" altLang="en-US" sz="3200" dirty="0" err="1"/>
              <a:t>멧비둘기</a:t>
            </a:r>
            <a:r>
              <a:rPr lang="ko-KR" altLang="en-US" sz="3200" dirty="0"/>
              <a:t> 같은 주님의 백성의 목숨을 들짐승에게 내주지 마시고</a:t>
            </a:r>
            <a:r>
              <a:rPr lang="en-US" altLang="ko-KR" sz="3200" dirty="0"/>
              <a:t>, </a:t>
            </a:r>
            <a:r>
              <a:rPr lang="ko-KR" altLang="en-US" sz="3200" dirty="0"/>
              <a:t>가련한 백성의 생명을 영원히 잊어버리지 마십시오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땅의 그늘진 곳마다</a:t>
            </a:r>
            <a:r>
              <a:rPr lang="en-US" altLang="ko-KR" sz="3200" dirty="0"/>
              <a:t>, </a:t>
            </a:r>
            <a:r>
              <a:rPr lang="ko-KR" altLang="en-US" sz="3200" dirty="0"/>
              <a:t>구석구석</a:t>
            </a:r>
            <a:r>
              <a:rPr lang="en-US" altLang="ko-KR" sz="3200" dirty="0"/>
              <a:t>, </a:t>
            </a:r>
            <a:r>
              <a:rPr lang="ko-KR" altLang="en-US" sz="3200" dirty="0"/>
              <a:t>폭력배의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4ED97-8F43-C1AF-30C9-048FD61ECC7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9B725-C3FF-FBCC-23C4-3130BFA60BF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51846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소굴입니다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세워 주신 언약을 기억하여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억눌린 자가 수치를 당하고 물러가지 않게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가련하고 가난한 사람이 주님의 이름을 찬송하게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일어나십시오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소송을 이기십시오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날마다 주님을 모욕하는 어리석은 자들을 버려두지 마십시오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주님께 항거해서 일어서는 자들의 소란한 소리가 끊임없이 높아만 가니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대적자들의 저 소리를 부디 잊지 마십시오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123814</TotalTime>
  <Words>522</Words>
  <Application>Microsoft Office PowerPoint</Application>
  <PresentationFormat>화면 슬라이드 쇼(4:3)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10961</cp:revision>
  <dcterms:created xsi:type="dcterms:W3CDTF">2020-04-21T04:48:11Z</dcterms:created>
  <dcterms:modified xsi:type="dcterms:W3CDTF">2026-06-20T01:33:18Z</dcterms:modified>
</cp:coreProperties>
</file>