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F4E6-6902-1BD6-D60C-80D64BC7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AFF8EC-42B8-FAFE-C8F5-2C6255AAF6B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하나님께 환호하여라</a:t>
            </a:r>
          </a:p>
          <a:p>
            <a:pPr fontAlgn="base"/>
            <a:r>
              <a:rPr lang="ko-KR" altLang="en-US" sz="3200" dirty="0"/>
              <a:t>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온 땅아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 환호하여라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 이름의 영광을 찬양하고 영화롭게 찬송하여라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하나님께 말씀드려라</a:t>
            </a:r>
            <a:r>
              <a:rPr lang="en-US" altLang="ko-KR" sz="3200" dirty="0"/>
              <a:t>. "</a:t>
            </a:r>
            <a:r>
              <a:rPr lang="ko-KR" altLang="en-US" sz="3200" dirty="0"/>
              <a:t>주님께서 하신 일이 얼마나 놀라운지요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크신 능력을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원수들도 주님께 복종합니다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온 땅이 주님께 경배하며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찬양합니다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하여라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오너라</a:t>
            </a:r>
            <a:r>
              <a:rPr lang="en-US" altLang="ko-KR" sz="3200" dirty="0"/>
              <a:t>. </a:t>
            </a:r>
            <a:r>
              <a:rPr lang="ko-KR" altLang="en-US" sz="3200" dirty="0"/>
              <a:t>와서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하신 일을 보아라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E5E4A-D8C3-4782-F866-DE6330A50BA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AD8D7-B651-325B-C920-F54AA2A108E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8031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B2100-E8C4-F389-E111-DC82BB629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E115AE-B3B8-C671-B57E-7E3CDF40592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사람들에게 하신 그 일이 놀랍다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하나님이 바다를 육지로 바꾸셨으므로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사람들은 걸어서 바다를 건넜다</a:t>
            </a:r>
            <a:r>
              <a:rPr lang="en-US" altLang="ko-KR" sz="3200" dirty="0"/>
              <a:t>. </a:t>
            </a:r>
            <a:r>
              <a:rPr lang="ko-KR" altLang="en-US" sz="3200" dirty="0"/>
              <a:t>거기에서 우리는 주님께서 하신 일을 보고 기뻐하였다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영원히</a:t>
            </a:r>
            <a:r>
              <a:rPr lang="en-US" altLang="ko-KR" sz="3200" dirty="0"/>
              <a:t>, </a:t>
            </a:r>
            <a:r>
              <a:rPr lang="ko-KR" altLang="en-US" sz="3200" dirty="0"/>
              <a:t>능력으로 통치하는 분이시다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두 눈으로 뭇 나라를 살피시니</a:t>
            </a:r>
            <a:r>
              <a:rPr lang="en-US" altLang="ko-KR" sz="3200" dirty="0"/>
              <a:t>, </a:t>
            </a:r>
            <a:r>
              <a:rPr lang="ko-KR" altLang="en-US" sz="3200" dirty="0"/>
              <a:t>반역하는 무리조차 그 앞에서 자만하지 못한다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하나님을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그분을 찬양하는 노랫소리</a:t>
            </a:r>
            <a:r>
              <a:rPr lang="en-US" altLang="ko-KR" sz="3200" dirty="0"/>
              <a:t>, </a:t>
            </a:r>
            <a:r>
              <a:rPr lang="ko-KR" altLang="en-US" sz="3200" dirty="0"/>
              <a:t>크게 울려 퍼지게 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우리의 생명을 붙들어 주셔서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실족하여 넘어지지 않게 살펴 주신다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6BC57-B740-46EB-E520-FB27DBF8886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83A77-12B6-C163-CD27-8A66D59AA5A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4974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5858C-7ED8-E579-4F9F-04B2FD16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12642A-13AA-D950-6A9D-FE2D7F38F62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우리를 시험하셔서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은을 달구어 정련하듯 우리를 연단하셨습니다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우리를 그물에 걸리게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등에 무거운 짐을 지우시고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사람들을 시켜서 우리의 머리를 짓밟게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불 속으로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물 속으로 뛰어들었습니다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주님께서 우리를 마침내 건지셔서</a:t>
            </a:r>
            <a:r>
              <a:rPr lang="en-US" altLang="ko-KR" sz="3200" dirty="0"/>
              <a:t>, </a:t>
            </a:r>
            <a:r>
              <a:rPr lang="ko-KR" altLang="en-US" sz="3200" dirty="0"/>
              <a:t>모든 것이 풍족한 곳으로 이끌어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번제를</a:t>
            </a:r>
            <a:r>
              <a:rPr lang="ko-KR" altLang="en-US" sz="3200" dirty="0"/>
              <a:t> 드리러 주님의 집으로 왔습니다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이제 내가 주님께 서원제를 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이 서원은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고난받고</a:t>
            </a:r>
            <a:r>
              <a:rPr lang="ko-KR" altLang="en-US" sz="3200" dirty="0"/>
              <a:t> 있을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94A4C-181A-A6E7-9B3E-335213EEC89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40893-759E-6608-3AA9-09C2DC4D683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0807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F8D9-90B9-85A0-2252-54BCF97C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469CD5-D84B-C332-C459-05A4A14025D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입술을 열어서</a:t>
            </a:r>
            <a:r>
              <a:rPr lang="en-US" altLang="ko-KR" sz="3200" dirty="0"/>
              <a:t>, </a:t>
            </a:r>
            <a:r>
              <a:rPr lang="ko-KR" altLang="en-US" sz="3200" dirty="0"/>
              <a:t>이 입으로 주님께 아뢴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내가 숫양의 향기와 함께 살진 번제물을 가지고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주님께로 나아옵니다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숫염소와 함께 수소를 드립니다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하나님을 두려워하는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오너라</a:t>
            </a:r>
            <a:r>
              <a:rPr lang="en-US" altLang="ko-KR" sz="3200" dirty="0"/>
              <a:t>. </a:t>
            </a:r>
            <a:r>
              <a:rPr lang="ko-KR" altLang="en-US" sz="3200" dirty="0"/>
              <a:t>그가 나에게 하신 일을 증언할 터이니</a:t>
            </a:r>
            <a:r>
              <a:rPr lang="en-US" altLang="ko-KR" sz="3200" dirty="0"/>
              <a:t>, </a:t>
            </a:r>
            <a:r>
              <a:rPr lang="ko-KR" altLang="en-US" sz="3200" dirty="0"/>
              <a:t>다 와서 들어라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나는 주님께 도와 달라고 내 입으로 부르짖었다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혀로 주님을 찬양하였다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내가 마음 속으로 악한 생각을 품었더라면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나에게 응답하지 않으셨을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그러나 하나님은 나에게 응답하여 주시고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1B6E4-17DF-050B-5757-943DA0B56AF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80FAC-222D-B4B6-6264-2A723D5F0E6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290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나의 </a:t>
            </a:r>
            <a:r>
              <a:rPr lang="ko-KR" altLang="en-US" sz="3200" dirty="0"/>
              <a:t>기도 소리에 귀를 기울여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 기도를 물리치지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한결같은 사랑을 나에게서 거두지 않으신 하나님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찬양받으십시오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123749</TotalTime>
  <Words>450</Words>
  <Application>Microsoft Office PowerPoint</Application>
  <PresentationFormat>화면 슬라이드 쇼(4:3)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10953</cp:revision>
  <dcterms:created xsi:type="dcterms:W3CDTF">2020-04-21T04:48:11Z</dcterms:created>
  <dcterms:modified xsi:type="dcterms:W3CDTF">2026-06-17T23:39:21Z</dcterms:modified>
</cp:coreProperties>
</file>