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aveSubsetFonts="1">
  <p:sldMasterIdLst>
    <p:sldMasterId id="2147483732" r:id="rId1"/>
  </p:sldMasterIdLst>
  <p:sldIdLst>
    <p:sldId id="356" r:id="rId2"/>
    <p:sldId id="757" r:id="rId3"/>
    <p:sldId id="758" r:id="rId4"/>
    <p:sldId id="759" r:id="rId5"/>
    <p:sldId id="760" r:id="rId6"/>
    <p:sldId id="756" r:id="rId7"/>
    <p:sldId id="384" r:id="rId8"/>
    <p:sldId id="410" r:id="rId9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user" initials="u" lastIdx="1" clrIdx="0">
    <p:extLst>
      <p:ext uri="{19B8F6BF-5375-455C-9EA6-DF929625EA0E}">
        <p15:presenceInfo xmlns:p15="http://schemas.microsoft.com/office/powerpoint/2012/main" userId="user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보통 스타일 2 - 강조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93296810-A885-4BE3-A3E7-6D5BEEA58F35}" styleName="보통 스타일 2 - 강조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1E4AEA4-8DFA-4A89-87EB-49C32662AFE0}" styleName="보통 스타일 2 - 강조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47" autoAdjust="0"/>
    <p:restoredTop sz="94614" autoAdjust="0"/>
  </p:normalViewPr>
  <p:slideViewPr>
    <p:cSldViewPr>
      <p:cViewPr varScale="1">
        <p:scale>
          <a:sx n="104" d="100"/>
          <a:sy n="104" d="100"/>
        </p:scale>
        <p:origin x="1860" y="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제목 슬라이드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직사각형 10"/>
          <p:cNvSpPr>
            <a:spLocks noChangeArrowheads="1"/>
          </p:cNvSpPr>
          <p:nvPr userDrawn="1"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직사각형 11"/>
          <p:cNvSpPr>
            <a:spLocks noChangeArrowheads="1"/>
          </p:cNvSpPr>
          <p:nvPr userDrawn="1"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5" name="직사각형 14"/>
          <p:cNvSpPr/>
          <p:nvPr userDrawn="1"/>
        </p:nvSpPr>
        <p:spPr bwMode="ltGray">
          <a:xfrm>
            <a:off x="0" y="0"/>
            <a:ext cx="9143999" cy="1844824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3" name="직사각형 12"/>
          <p:cNvSpPr>
            <a:spLocks noChangeArrowheads="1"/>
          </p:cNvSpPr>
          <p:nvPr userDrawn="1"/>
        </p:nvSpPr>
        <p:spPr bwMode="white">
          <a:xfrm>
            <a:off x="0" y="0"/>
            <a:ext cx="9144000" cy="119675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6" name="직사각형 15"/>
          <p:cNvSpPr/>
          <p:nvPr userDrawn="1"/>
        </p:nvSpPr>
        <p:spPr bwMode="white">
          <a:xfrm>
            <a:off x="313267" y="257217"/>
            <a:ext cx="8517466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직사각형 17"/>
          <p:cNvSpPr/>
          <p:nvPr userDrawn="1"/>
        </p:nvSpPr>
        <p:spPr>
          <a:xfrm>
            <a:off x="406401" y="341887"/>
            <a:ext cx="6222999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직사각형 22"/>
          <p:cNvSpPr/>
          <p:nvPr userDrawn="1"/>
        </p:nvSpPr>
        <p:spPr>
          <a:xfrm>
            <a:off x="179512" y="1844824"/>
            <a:ext cx="8784976" cy="5013176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pic>
        <p:nvPicPr>
          <p:cNvPr id="20" name="그림 19" descr="00. 행복나눔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16934" y="6600951"/>
            <a:ext cx="560832" cy="231648"/>
          </a:xfrm>
          <a:prstGeom prst="rect">
            <a:avLst/>
          </a:prstGeom>
        </p:spPr>
      </p:pic>
      <p:sp>
        <p:nvSpPr>
          <p:cNvPr id="21" name="이등변 삼각형 20"/>
          <p:cNvSpPr/>
          <p:nvPr userDrawn="1"/>
        </p:nvSpPr>
        <p:spPr>
          <a:xfrm>
            <a:off x="7956376" y="6021288"/>
            <a:ext cx="1187624" cy="836712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2" name="TextBox 21"/>
          <p:cNvSpPr txBox="1"/>
          <p:nvPr userDrawn="1"/>
        </p:nvSpPr>
        <p:spPr>
          <a:xfrm>
            <a:off x="8155466" y="6453336"/>
            <a:ext cx="79208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bg1"/>
                </a:solidFill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~ </a:t>
            </a:r>
            <a:fld id="{F2C582BC-1F94-4489-9EE6-CE4F6F86E81E}" type="slidenum">
              <a:rPr lang="en-US" altLang="ko-KR" sz="1200" smtClean="0">
                <a:solidFill>
                  <a:schemeClr val="bg1"/>
                </a:solidFill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pPr algn="ctr"/>
              <a:t>‹#›</a:t>
            </a:fld>
            <a:r>
              <a:rPr lang="en-US" altLang="ko-KR" sz="1200" dirty="0">
                <a:solidFill>
                  <a:schemeClr val="bg1"/>
                </a:solidFill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 ~</a:t>
            </a:r>
            <a:endParaRPr lang="ko-KR" altLang="en-US" sz="1200" dirty="0">
              <a:solidFill>
                <a:schemeClr val="bg1"/>
              </a:solidFill>
              <a:latin typeface="함초롬바탕" pitchFamily="18" charset="-127"/>
              <a:ea typeface="함초롬바탕" pitchFamily="18" charset="-127"/>
              <a:cs typeface="함초롬바탕" pitchFamily="18" charset="-127"/>
            </a:endParaRPr>
          </a:p>
        </p:txBody>
      </p:sp>
      <p:sp>
        <p:nvSpPr>
          <p:cNvPr id="25" name="TextBox 24"/>
          <p:cNvSpPr txBox="1"/>
          <p:nvPr userDrawn="1"/>
        </p:nvSpPr>
        <p:spPr>
          <a:xfrm>
            <a:off x="577766" y="6561457"/>
            <a:ext cx="737861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altLang="ko-KR" sz="1200" b="1" dirty="0">
                <a:solidFill>
                  <a:schemeClr val="tx1"/>
                </a:solidFill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Kang</a:t>
            </a:r>
            <a:r>
              <a:rPr lang="en-US" altLang="ko-KR" sz="1200" b="1" baseline="0" dirty="0">
                <a:solidFill>
                  <a:schemeClr val="tx1"/>
                </a:solidFill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 </a:t>
            </a:r>
            <a:r>
              <a:rPr lang="en-US" altLang="ko-KR" sz="1200" b="1" baseline="0" dirty="0" err="1">
                <a:solidFill>
                  <a:schemeClr val="tx1"/>
                </a:solidFill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Mingu</a:t>
            </a:r>
            <a:r>
              <a:rPr lang="ko-KR" altLang="en-US" sz="1200" b="1" dirty="0">
                <a:solidFill>
                  <a:schemeClr val="tx1"/>
                </a:solidFill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 </a:t>
            </a:r>
            <a:r>
              <a:rPr lang="en-US" altLang="ko-KR" sz="1200" b="1" dirty="0">
                <a:solidFill>
                  <a:schemeClr val="tx1"/>
                </a:solidFill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(elgift@knou.ac.kr) </a:t>
            </a:r>
            <a:r>
              <a:rPr lang="en-US" altLang="ko-KR" sz="1200" b="1" dirty="0">
                <a:solidFill>
                  <a:srgbClr val="FFFF00"/>
                </a:solidFill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‘</a:t>
            </a:r>
            <a:r>
              <a:rPr lang="ko-KR" altLang="en-US" sz="1200" b="1" dirty="0" err="1">
                <a:solidFill>
                  <a:srgbClr val="FFFF00"/>
                </a:solidFill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새번역</a:t>
            </a:r>
            <a:r>
              <a:rPr lang="ko-KR" altLang="en-US" sz="1200" b="1" dirty="0">
                <a:solidFill>
                  <a:srgbClr val="FFFF00"/>
                </a:solidFill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 한글성경</a:t>
            </a:r>
            <a:r>
              <a:rPr lang="en-US" altLang="ko-KR" sz="1200" b="1" baseline="0" dirty="0">
                <a:solidFill>
                  <a:srgbClr val="FFFF00"/>
                </a:solidFill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’</a:t>
            </a:r>
            <a:endParaRPr lang="ko-KR" altLang="en-US" sz="1200" b="1" dirty="0">
              <a:solidFill>
                <a:srgbClr val="FFFF00"/>
              </a:solidFill>
              <a:latin typeface="함초롬바탕" pitchFamily="18" charset="-127"/>
              <a:ea typeface="함초롬바탕" pitchFamily="18" charset="-127"/>
              <a:cs typeface="함초롬바탕" pitchFamily="18" charset="-127"/>
            </a:endParaRPr>
          </a:p>
        </p:txBody>
      </p:sp>
      <p:sp>
        <p:nvSpPr>
          <p:cNvPr id="17" name="직사각형 16"/>
          <p:cNvSpPr/>
          <p:nvPr userDrawn="1"/>
        </p:nvSpPr>
        <p:spPr>
          <a:xfrm>
            <a:off x="5076056" y="341887"/>
            <a:ext cx="3638949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ko-KR" altLang="en-US"/>
              <a:t>마스터 제목 스타일 편집</a:t>
            </a:r>
            <a:endParaRPr kumimoji="0" 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ko-KR" altLang="en-US"/>
              <a:t>마스터 텍스트 스타일을 편집합니다</a:t>
            </a:r>
          </a:p>
          <a:p>
            <a:pPr lvl="1" eaLnBrk="1" latinLnBrk="0" hangingPunct="1"/>
            <a:r>
              <a:rPr lang="ko-KR" altLang="en-US"/>
              <a:t>둘째 수준</a:t>
            </a:r>
          </a:p>
          <a:p>
            <a:pPr lvl="2" eaLnBrk="1" latinLnBrk="0" hangingPunct="1"/>
            <a:r>
              <a:rPr lang="ko-KR" altLang="en-US"/>
              <a:t>셋째 수준</a:t>
            </a:r>
          </a:p>
          <a:p>
            <a:pPr lvl="3" eaLnBrk="1" latinLnBrk="0" hangingPunct="1"/>
            <a:r>
              <a:rPr lang="ko-KR" altLang="en-US"/>
              <a:t>넷째 수준</a:t>
            </a:r>
          </a:p>
          <a:p>
            <a:pPr lvl="4" eaLnBrk="1" latinLnBrk="0" hangingPunct="1"/>
            <a:r>
              <a:rPr lang="ko-KR" altLang="en-US"/>
              <a:t>다섯째 수준</a:t>
            </a:r>
            <a:endParaRPr kumimoji="0" 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B5454D-502A-42F7-A2F2-7202D1A918AA}" type="datetimeFigureOut">
              <a:rPr lang="ko-KR" altLang="en-US" smtClean="0"/>
              <a:pPr/>
              <a:t>2026-06-13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F1E10-FEE3-4FF7-89BB-6A136F18816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직사각형 8"/>
          <p:cNvSpPr/>
          <p:nvPr/>
        </p:nvSpPr>
        <p:spPr bwMode="invGray">
          <a:xfrm>
            <a:off x="6598920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108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직사각형 7"/>
          <p:cNvSpPr/>
          <p:nvPr/>
        </p:nvSpPr>
        <p:spPr bwMode="ltGray">
          <a:xfrm>
            <a:off x="6647687" y="0"/>
            <a:ext cx="2514601" cy="685800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781800" y="274640"/>
            <a:ext cx="1905000" cy="5851525"/>
          </a:xfrm>
        </p:spPr>
        <p:txBody>
          <a:bodyPr vert="eaVert"/>
          <a:lstStyle/>
          <a:p>
            <a:r>
              <a:rPr kumimoji="0" lang="ko-KR" altLang="en-US"/>
              <a:t>마스터 제목 스타일 편집</a:t>
            </a:r>
            <a:endParaRPr kumimoji="0" 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ko-KR" altLang="en-US"/>
              <a:t>마스터 텍스트 스타일을 편집합니다</a:t>
            </a:r>
          </a:p>
          <a:p>
            <a:pPr lvl="1" eaLnBrk="1" latinLnBrk="0" hangingPunct="1"/>
            <a:r>
              <a:rPr lang="ko-KR" altLang="en-US"/>
              <a:t>둘째 수준</a:t>
            </a:r>
          </a:p>
          <a:p>
            <a:pPr lvl="2" eaLnBrk="1" latinLnBrk="0" hangingPunct="1"/>
            <a:r>
              <a:rPr lang="ko-KR" altLang="en-US"/>
              <a:t>셋째 수준</a:t>
            </a:r>
          </a:p>
          <a:p>
            <a:pPr lvl="3" eaLnBrk="1" latinLnBrk="0" hangingPunct="1"/>
            <a:r>
              <a:rPr lang="ko-KR" altLang="en-US"/>
              <a:t>넷째 수준</a:t>
            </a:r>
          </a:p>
          <a:p>
            <a:pPr lvl="4" eaLnBrk="1" latinLnBrk="0" hangingPunct="1"/>
            <a:r>
              <a:rPr lang="ko-KR" altLang="en-US"/>
              <a:t>다섯째 수준</a:t>
            </a:r>
            <a:endParaRPr kumimoji="0" 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B5454D-502A-42F7-A2F2-7202D1A918AA}" type="datetimeFigureOut">
              <a:rPr lang="ko-KR" altLang="en-US" smtClean="0"/>
              <a:pPr/>
              <a:t>2026-06-13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>
          <a:xfrm>
            <a:off x="2640597" y="6377459"/>
            <a:ext cx="3836404" cy="365125"/>
          </a:xfrm>
        </p:spPr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F1E10-FEE3-4FF7-89BB-6A136F18816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252728"/>
          </a:xfrm>
        </p:spPr>
        <p:txBody>
          <a:bodyPr/>
          <a:lstStyle/>
          <a:p>
            <a:r>
              <a:rPr kumimoji="0" lang="ko-KR" altLang="en-US"/>
              <a:t>마스터 제목 스타일 편집</a:t>
            </a:r>
            <a:endParaRPr kumimoji="0" 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ko-KR" altLang="en-US"/>
              <a:t>마스터 텍스트 스타일을 편집합니다</a:t>
            </a:r>
          </a:p>
          <a:p>
            <a:pPr lvl="1" eaLnBrk="1" latinLnBrk="0" hangingPunct="1"/>
            <a:r>
              <a:rPr lang="ko-KR" altLang="en-US"/>
              <a:t>둘째 수준</a:t>
            </a:r>
          </a:p>
          <a:p>
            <a:pPr lvl="2" eaLnBrk="1" latinLnBrk="0" hangingPunct="1"/>
            <a:r>
              <a:rPr lang="ko-KR" altLang="en-US"/>
              <a:t>셋째 수준</a:t>
            </a:r>
          </a:p>
          <a:p>
            <a:pPr lvl="3" eaLnBrk="1" latinLnBrk="0" hangingPunct="1"/>
            <a:r>
              <a:rPr lang="ko-KR" altLang="en-US"/>
              <a:t>넷째 수준</a:t>
            </a:r>
          </a:p>
          <a:p>
            <a:pPr lvl="4" eaLnBrk="1" latinLnBrk="0" hangingPunct="1"/>
            <a:r>
              <a:rPr lang="ko-KR" altLang="en-US"/>
              <a:t>다섯째 수준</a:t>
            </a:r>
            <a:endParaRPr kumimoji="0" 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B5454D-502A-42F7-A2F2-7202D1A918AA}" type="datetimeFigureOut">
              <a:rPr lang="ko-KR" altLang="en-US" smtClean="0"/>
              <a:pPr/>
              <a:t>2026-06-13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F1E10-FEE3-4FF7-89BB-6A136F18816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구역 머리글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직사각형 8"/>
          <p:cNvSpPr/>
          <p:nvPr/>
        </p:nvSpPr>
        <p:spPr bwMode="ltGray">
          <a:xfrm>
            <a:off x="0" y="1"/>
            <a:ext cx="9144000" cy="260252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직사각형 11"/>
          <p:cNvSpPr/>
          <p:nvPr/>
        </p:nvSpPr>
        <p:spPr bwMode="invGray">
          <a:xfrm>
            <a:off x="0" y="2602520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49808" y="118872"/>
            <a:ext cx="8013192" cy="1636776"/>
          </a:xfrm>
        </p:spPr>
        <p:txBody>
          <a:bodyPr vert="horz" lIns="91440" tIns="0" rIns="91440" bIns="0" rtlCol="0" anchor="b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 cap="none" baseline="0"/>
            </a:lvl1pPr>
            <a:extLst/>
          </a:lstStyle>
          <a:p>
            <a:r>
              <a:rPr kumimoji="0" lang="ko-KR" altLang="en-US"/>
              <a:t>마스터 제목 스타일 편집</a:t>
            </a:r>
            <a:endParaRPr kumimoji="0" 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40664" y="1828800"/>
            <a:ext cx="8022336" cy="685800"/>
          </a:xfrm>
        </p:spPr>
        <p:txBody>
          <a:bodyPr lIns="146304" tIns="0" rIns="45720" bIns="0" anchor="t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pPr lvl="0" eaLnBrk="1" latinLnBrk="0" hangingPunct="1"/>
            <a:r>
              <a:rPr kumimoji="0" lang="ko-KR" altLang="en-US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B5454D-502A-42F7-A2F2-7202D1A918AA}" type="datetimeFigureOut">
              <a:rPr lang="ko-KR" altLang="en-US" smtClean="0"/>
              <a:pPr/>
              <a:t>2026-06-13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F1E10-FEE3-4FF7-89BB-6A136F18816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ko-KR" altLang="en-US"/>
              <a:t>마스터 제목 스타일 편집</a:t>
            </a:r>
            <a:endParaRPr kumimoji="0" 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773936"/>
            <a:ext cx="4038600" cy="4623816"/>
          </a:xfrm>
        </p:spPr>
        <p:txBody>
          <a:bodyPr lIns="9144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ko-KR" altLang="en-US"/>
              <a:t>마스터 텍스트 스타일을 편집합니다</a:t>
            </a:r>
          </a:p>
          <a:p>
            <a:pPr lvl="1" eaLnBrk="1" latinLnBrk="0" hangingPunct="1"/>
            <a:r>
              <a:rPr lang="ko-KR" altLang="en-US"/>
              <a:t>둘째 수준</a:t>
            </a:r>
          </a:p>
          <a:p>
            <a:pPr lvl="2" eaLnBrk="1" latinLnBrk="0" hangingPunct="1"/>
            <a:r>
              <a:rPr lang="ko-KR" altLang="en-US"/>
              <a:t>셋째 수준</a:t>
            </a:r>
          </a:p>
          <a:p>
            <a:pPr lvl="3" eaLnBrk="1" latinLnBrk="0" hangingPunct="1"/>
            <a:r>
              <a:rPr lang="ko-KR" altLang="en-US"/>
              <a:t>넷째 수준</a:t>
            </a:r>
          </a:p>
          <a:p>
            <a:pPr lvl="4" eaLnBrk="1" latinLnBrk="0" hangingPunct="1"/>
            <a:r>
              <a:rPr lang="ko-KR" altLang="en-US"/>
              <a:t>다섯째 수준</a:t>
            </a:r>
            <a:endParaRPr kumimoji="0" 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773936"/>
            <a:ext cx="4038600" cy="462381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ko-KR" altLang="en-US"/>
              <a:t>마스터 텍스트 스타일을 편집합니다</a:t>
            </a:r>
          </a:p>
          <a:p>
            <a:pPr lvl="1" eaLnBrk="1" latinLnBrk="0" hangingPunct="1"/>
            <a:r>
              <a:rPr lang="ko-KR" altLang="en-US"/>
              <a:t>둘째 수준</a:t>
            </a:r>
          </a:p>
          <a:p>
            <a:pPr lvl="2" eaLnBrk="1" latinLnBrk="0" hangingPunct="1"/>
            <a:r>
              <a:rPr lang="ko-KR" altLang="en-US"/>
              <a:t>셋째 수준</a:t>
            </a:r>
          </a:p>
          <a:p>
            <a:pPr lvl="3" eaLnBrk="1" latinLnBrk="0" hangingPunct="1"/>
            <a:r>
              <a:rPr lang="ko-KR" altLang="en-US"/>
              <a:t>넷째 수준</a:t>
            </a:r>
          </a:p>
          <a:p>
            <a:pPr lvl="4" eaLnBrk="1" latinLnBrk="0" hangingPunct="1"/>
            <a:r>
              <a:rPr lang="ko-KR" altLang="en-US"/>
              <a:t>다섯째 수준</a:t>
            </a:r>
            <a:endParaRPr kumimoji="0" 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B5454D-502A-42F7-A2F2-7202D1A918AA}" type="datetimeFigureOut">
              <a:rPr lang="ko-KR" altLang="en-US" smtClean="0"/>
              <a:pPr/>
              <a:t>2026-06-13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F1E10-FEE3-4FF7-89BB-6A136F18816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r>
              <a:rPr kumimoji="0" lang="ko-KR" altLang="en-US"/>
              <a:t>마스터 제목 스타일 편집</a:t>
            </a:r>
            <a:endParaRPr kumimoji="0" 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98987"/>
            <a:ext cx="4040188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ko-KR" altLang="en-US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449512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ko-KR" altLang="en-US"/>
              <a:t>마스터 텍스트 스타일을 편집합니다</a:t>
            </a:r>
          </a:p>
          <a:p>
            <a:pPr lvl="1" eaLnBrk="1" latinLnBrk="0" hangingPunct="1"/>
            <a:r>
              <a:rPr lang="ko-KR" altLang="en-US"/>
              <a:t>둘째 수준</a:t>
            </a:r>
          </a:p>
          <a:p>
            <a:pPr lvl="2" eaLnBrk="1" latinLnBrk="0" hangingPunct="1"/>
            <a:r>
              <a:rPr lang="ko-KR" altLang="en-US"/>
              <a:t>셋째 수준</a:t>
            </a:r>
          </a:p>
          <a:p>
            <a:pPr lvl="3" eaLnBrk="1" latinLnBrk="0" hangingPunct="1"/>
            <a:r>
              <a:rPr lang="ko-KR" altLang="en-US"/>
              <a:t>넷째 수준</a:t>
            </a:r>
          </a:p>
          <a:p>
            <a:pPr lvl="4" eaLnBrk="1" latinLnBrk="0" hangingPunct="1"/>
            <a:r>
              <a:rPr lang="ko-KR" altLang="en-US"/>
              <a:t>다섯째 수준</a:t>
            </a:r>
            <a:endParaRPr kumimoji="0" 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698987"/>
            <a:ext cx="4041775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ko-KR" altLang="en-US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449512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ko-KR" altLang="en-US"/>
              <a:t>마스터 텍스트 스타일을 편집합니다</a:t>
            </a:r>
          </a:p>
          <a:p>
            <a:pPr lvl="1" eaLnBrk="1" latinLnBrk="0" hangingPunct="1"/>
            <a:r>
              <a:rPr lang="ko-KR" altLang="en-US"/>
              <a:t>둘째 수준</a:t>
            </a:r>
          </a:p>
          <a:p>
            <a:pPr lvl="2" eaLnBrk="1" latinLnBrk="0" hangingPunct="1"/>
            <a:r>
              <a:rPr lang="ko-KR" altLang="en-US"/>
              <a:t>셋째 수준</a:t>
            </a:r>
          </a:p>
          <a:p>
            <a:pPr lvl="3" eaLnBrk="1" latinLnBrk="0" hangingPunct="1"/>
            <a:r>
              <a:rPr lang="ko-KR" altLang="en-US"/>
              <a:t>넷째 수준</a:t>
            </a:r>
          </a:p>
          <a:p>
            <a:pPr lvl="4" eaLnBrk="1" latinLnBrk="0" hangingPunct="1"/>
            <a:r>
              <a:rPr lang="ko-KR" altLang="en-US"/>
              <a:t>다섯째 수준</a:t>
            </a:r>
            <a:endParaRPr kumimoji="0" 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B5454D-502A-42F7-A2F2-7202D1A918AA}" type="datetimeFigureOut">
              <a:rPr lang="ko-KR" altLang="en-US" smtClean="0"/>
              <a:pPr/>
              <a:t>2026-06-13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F1E10-FEE3-4FF7-89BB-6A136F18816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ko-KR" altLang="en-US"/>
              <a:t>마스터 제목 스타일 편집</a:t>
            </a:r>
            <a:endParaRPr kumimoji="0" 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B5454D-502A-42F7-A2F2-7202D1A918AA}" type="datetimeFigureOut">
              <a:rPr lang="ko-KR" altLang="en-US" smtClean="0"/>
              <a:pPr/>
              <a:t>2026-06-13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F1E10-FEE3-4FF7-89BB-6A136F18816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B5454D-502A-42F7-A2F2-7202D1A918AA}" type="datetimeFigureOut">
              <a:rPr lang="ko-KR" altLang="en-US" smtClean="0"/>
              <a:pPr/>
              <a:t>2026-06-13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F1E10-FEE3-4FF7-89BB-6A136F18816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67838" y="152400"/>
            <a:ext cx="2523744" cy="978408"/>
          </a:xfrm>
        </p:spPr>
        <p:txBody>
          <a:bodyPr vert="horz" lIns="73152" rIns="45720" bIns="0" rtlCol="0" anchor="b">
            <a:normAutofit/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ko-KR" altLang="en-US"/>
              <a:t>마스터 제목 스타일 편집</a:t>
            </a:r>
            <a:endParaRPr kumimoji="0" 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019377" y="1743133"/>
            <a:ext cx="5920641" cy="455888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  <a:extLst/>
          </a:lstStyle>
          <a:p>
            <a:pPr lvl="0" eaLnBrk="1" latinLnBrk="0" hangingPunct="1"/>
            <a:r>
              <a:rPr lang="ko-KR" altLang="en-US"/>
              <a:t>마스터 텍스트 스타일을 편집합니다</a:t>
            </a:r>
          </a:p>
          <a:p>
            <a:pPr lvl="1" eaLnBrk="1" latinLnBrk="0" hangingPunct="1"/>
            <a:r>
              <a:rPr lang="ko-KR" altLang="en-US"/>
              <a:t>둘째 수준</a:t>
            </a:r>
          </a:p>
          <a:p>
            <a:pPr lvl="2" eaLnBrk="1" latinLnBrk="0" hangingPunct="1"/>
            <a:r>
              <a:rPr lang="ko-KR" altLang="en-US"/>
              <a:t>셋째 수준</a:t>
            </a:r>
          </a:p>
          <a:p>
            <a:pPr lvl="3" eaLnBrk="1" latinLnBrk="0" hangingPunct="1"/>
            <a:r>
              <a:rPr lang="ko-KR" altLang="en-US"/>
              <a:t>넷째 수준</a:t>
            </a:r>
          </a:p>
          <a:p>
            <a:pPr lvl="4" eaLnBrk="1" latinLnBrk="0" hangingPunct="1"/>
            <a:r>
              <a:rPr lang="ko-KR" altLang="en-US"/>
              <a:t>다섯째 수준</a:t>
            </a:r>
            <a:endParaRPr kumimoji="0" 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67838" y="1730018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B5454D-502A-42F7-A2F2-7202D1A918AA}" type="datetimeFigureOut">
              <a:rPr lang="ko-KR" altLang="en-US" smtClean="0"/>
              <a:pPr/>
              <a:t>2026-06-13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F1E10-FEE3-4FF7-89BB-6A136F18816F}" type="slidenum">
              <a:rPr lang="ko-KR" altLang="en-US" smtClean="0"/>
              <a:pPr/>
              <a:t>‹#›</a:t>
            </a:fld>
            <a:endParaRPr lang="ko-KR" altLang="en-US"/>
          </a:p>
        </p:txBody>
      </p:sp>
      <p:sp>
        <p:nvSpPr>
          <p:cNvPr id="12" name="직사각형 11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직사각형 8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64592" y="155448"/>
            <a:ext cx="2525150" cy="978408"/>
          </a:xfrm>
        </p:spPr>
        <p:txBody>
          <a:bodyPr lIns="73152" bIns="0" anchor="b"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ko-KR" altLang="en-US"/>
              <a:t>마스터 제목 스타일 편집</a:t>
            </a:r>
            <a:endParaRPr kumimoji="0" 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2903805" y="1484808"/>
            <a:ext cx="6247397" cy="5373192"/>
          </a:xfrm>
          <a:solidFill>
            <a:schemeClr val="bg2">
              <a:shade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  <a:extLst/>
          </a:lstStyle>
          <a:p>
            <a:r>
              <a:rPr kumimoji="0" lang="ko-KR" altLang="en-US"/>
              <a:t>그림을 추가하려면 아이콘을 클릭하십시오</a:t>
            </a:r>
            <a:endParaRPr kumimoji="0" lang="en-US" dirty="0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64592" y="1728216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>
          <a:xfrm>
            <a:off x="164592" y="1170432"/>
            <a:ext cx="2523744" cy="201168"/>
          </a:xfrm>
        </p:spPr>
        <p:txBody>
          <a:bodyPr/>
          <a:lstStyle/>
          <a:p>
            <a:fld id="{C4B5454D-502A-42F7-A2F2-7202D1A918AA}" type="datetimeFigureOut">
              <a:rPr lang="ko-KR" altLang="en-US" smtClean="0"/>
              <a:pPr/>
              <a:t>2026-06-13</a:t>
            </a:fld>
            <a:endParaRPr lang="ko-KR" altLang="en-US"/>
          </a:p>
        </p:txBody>
      </p:sp>
      <p:sp>
        <p:nvSpPr>
          <p:cNvPr id="11" name="직사각형 10"/>
          <p:cNvSpPr/>
          <p:nvPr/>
        </p:nvSpPr>
        <p:spPr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직사각형 8"/>
          <p:cNvSpPr/>
          <p:nvPr/>
        </p:nvSpPr>
        <p:spPr bwMode="invGray"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>
          <a:xfrm>
            <a:off x="3035808" y="1170432"/>
            <a:ext cx="5193792" cy="201168"/>
          </a:xfrm>
        </p:spPr>
        <p:txBody>
          <a:bodyPr/>
          <a:lstStyle>
            <a:lvl1pPr>
              <a:defRPr>
                <a:solidFill>
                  <a:schemeClr val="bg1">
                    <a:shade val="50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>
          <a:xfrm>
            <a:off x="8339328" y="1170432"/>
            <a:ext cx="733864" cy="201168"/>
          </a:xfrm>
        </p:spPr>
        <p:txBody>
          <a:bodyPr/>
          <a:lstStyle/>
          <a:p>
            <a:fld id="{438F1E10-FEE3-4FF7-89BB-6A136F18816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직사각형 9"/>
          <p:cNvSpPr/>
          <p:nvPr/>
        </p:nvSpPr>
        <p:spPr bwMode="invGray">
          <a:xfrm>
            <a:off x="0" y="1435895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7" name="직사각형 6"/>
          <p:cNvSpPr/>
          <p:nvPr/>
        </p:nvSpPr>
        <p:spPr bwMode="ltGray">
          <a:xfrm>
            <a:off x="0" y="0"/>
            <a:ext cx="9143999" cy="1433733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51062"/>
          </a:xfrm>
          <a:prstGeom prst="rect">
            <a:avLst/>
          </a:prstGeom>
        </p:spPr>
        <p:txBody>
          <a:bodyPr vert="horz" lIns="91440" rIns="45720" rtlCol="0" anchor="ctr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/>
          <a:p>
            <a:r>
              <a:rPr kumimoji="0" lang="ko-KR" altLang="en-US"/>
              <a:t>마스터 제목 스타일 편집</a:t>
            </a:r>
            <a:endParaRPr kumimoji="0" 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775191"/>
            <a:ext cx="8229600" cy="4625609"/>
          </a:xfrm>
          <a:prstGeom prst="rect">
            <a:avLst/>
          </a:prstGeom>
        </p:spPr>
        <p:txBody>
          <a:bodyPr vert="horz" lIns="54864" tIns="91440" rtlCol="0">
            <a:normAutofit/>
          </a:bodyPr>
          <a:lstStyle/>
          <a:p>
            <a:pPr lvl="0" eaLnBrk="1" latinLnBrk="0" hangingPunct="1"/>
            <a:r>
              <a:rPr kumimoji="0" lang="ko-KR" altLang="en-US"/>
              <a:t>마스터 텍스트 스타일을 편집합니다</a:t>
            </a:r>
          </a:p>
          <a:p>
            <a:pPr lvl="1" eaLnBrk="1" latinLnBrk="0" hangingPunct="1"/>
            <a:r>
              <a:rPr kumimoji="0" lang="ko-KR" altLang="en-US"/>
              <a:t>둘째 수준</a:t>
            </a:r>
          </a:p>
          <a:p>
            <a:pPr lvl="2" eaLnBrk="1" latinLnBrk="0" hangingPunct="1"/>
            <a:r>
              <a:rPr kumimoji="0" lang="ko-KR" altLang="en-US"/>
              <a:t>셋째 수준</a:t>
            </a:r>
          </a:p>
          <a:p>
            <a:pPr lvl="3" eaLnBrk="1" latinLnBrk="0" hangingPunct="1"/>
            <a:r>
              <a:rPr kumimoji="0" lang="ko-KR" altLang="en-US"/>
              <a:t>넷째 수준</a:t>
            </a:r>
          </a:p>
          <a:p>
            <a:pPr lvl="4" eaLnBrk="1" latinLnBrk="0" hangingPunct="1"/>
            <a:r>
              <a:rPr kumimoji="0" lang="ko-KR" altLang="en-US"/>
              <a:t>다섯째 수준</a:t>
            </a:r>
            <a:endParaRPr kumimoji="0" 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476999"/>
            <a:ext cx="2133600" cy="274320"/>
          </a:xfrm>
          <a:prstGeom prst="rect">
            <a:avLst/>
          </a:prstGeom>
        </p:spPr>
        <p:txBody>
          <a:bodyPr vert="horz" lIns="109728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C4B5454D-502A-42F7-A2F2-7202D1A918AA}" type="datetimeFigureOut">
              <a:rPr lang="ko-KR" altLang="en-US" smtClean="0"/>
              <a:pPr/>
              <a:t>2026-06-13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2640596" y="6476999"/>
            <a:ext cx="5507719" cy="274320"/>
          </a:xfrm>
          <a:prstGeom prst="rect">
            <a:avLst/>
          </a:prstGeom>
        </p:spPr>
        <p:txBody>
          <a:bodyPr vert="horz" lIns="45720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8204396" y="6476999"/>
            <a:ext cx="733864" cy="274320"/>
          </a:xfrm>
          <a:prstGeom prst="rect">
            <a:avLst/>
          </a:prstGeom>
        </p:spPr>
        <p:txBody>
          <a:bodyPr vert="horz" bIns="0" rtlCol="0" anchor="b"/>
          <a:lstStyle>
            <a:lvl1pPr algn="r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438F1E10-FEE3-4FF7-89BB-6A136F18816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l" rtl="0" eaLnBrk="1" latinLnBrk="1" hangingPunct="1">
        <a:spcBef>
          <a:spcPct val="0"/>
        </a:spcBef>
        <a:buNone/>
        <a:defRPr kumimoji="0" sz="4500" b="1" kern="1200">
          <a:solidFill>
            <a:schemeClr val="accent1">
              <a:satMod val="150000"/>
            </a:schemeClr>
          </a:solidFill>
          <a:effectLst/>
          <a:latin typeface="+mj-lt"/>
          <a:ea typeface="+mj-ea"/>
          <a:cs typeface="+mj-cs"/>
        </a:defRPr>
      </a:lvl1pPr>
      <a:extLst/>
    </p:titleStyle>
    <p:bodyStyle>
      <a:lvl1pPr marL="438912" indent="-320040" algn="l" rtl="0" eaLnBrk="1" latinLnBrk="1" hangingPunct="1">
        <a:spcBef>
          <a:spcPts val="0"/>
        </a:spcBef>
        <a:buClr>
          <a:schemeClr val="accent1"/>
        </a:buClr>
        <a:buSzPct val="80000"/>
        <a:buFont typeface="Wingdings 2"/>
        <a:buChar char="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31520" indent="-274320" algn="l" rtl="0" eaLnBrk="1" latinLnBrk="1" hangingPunct="1">
        <a:spcBef>
          <a:spcPct val="20000"/>
        </a:spcBef>
        <a:buClr>
          <a:schemeClr val="accent2"/>
        </a:buClr>
        <a:buSzPct val="90000"/>
        <a:buFont typeface="Wingdings"/>
        <a:buChar char="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1" hangingPunct="1">
        <a:spcBef>
          <a:spcPct val="20000"/>
        </a:spcBef>
        <a:buClr>
          <a:schemeClr val="accent3"/>
        </a:buClr>
        <a:buFont typeface="Arial"/>
        <a:buChar char="▪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16152" indent="-182880" algn="l" rtl="0" eaLnBrk="1" latinLnBrk="1" hangingPunct="1">
        <a:spcBef>
          <a:spcPct val="20000"/>
        </a:spcBef>
        <a:buClr>
          <a:schemeClr val="accent4"/>
        </a:buClr>
        <a:buFont typeface="Arial"/>
        <a:buChar char="▪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26464" indent="-182880" algn="l" rtl="0" eaLnBrk="1" latinLnBrk="1" hangingPunct="1">
        <a:spcBef>
          <a:spcPct val="20000"/>
        </a:spcBef>
        <a:buClr>
          <a:schemeClr val="accent5"/>
        </a:buClr>
        <a:buFont typeface="Wingdings 3"/>
        <a:buChar char=""/>
        <a:defRPr kumimoji="0" lang="en-US" sz="2000" kern="1200" smtClean="0">
          <a:solidFill>
            <a:schemeClr val="tx1"/>
          </a:solidFill>
          <a:latin typeface="+mn-lt"/>
          <a:ea typeface="+mn-ea"/>
          <a:cs typeface="+mn-cs"/>
        </a:defRPr>
      </a:lvl5pPr>
      <a:lvl6pPr marL="1627632" indent="-182880" algn="l" rtl="0" eaLnBrk="1" latinLnBrk="1" hangingPunct="1">
        <a:spcBef>
          <a:spcPct val="20000"/>
        </a:spcBef>
        <a:buClr>
          <a:schemeClr val="accent6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1" hangingPunct="1">
        <a:spcBef>
          <a:spcPct val="20000"/>
        </a:spcBef>
        <a:buClr>
          <a:schemeClr val="accent1"/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029968" indent="-182880" algn="l" rtl="0" eaLnBrk="1" latinLnBrk="1" hangingPunct="1">
        <a:spcBef>
          <a:spcPct val="20000"/>
        </a:spcBef>
        <a:buClr>
          <a:schemeClr val="accent2"/>
        </a:buClr>
        <a:buFont typeface="Wingdings 2" pitchFamily="18" charset="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231136" indent="-182880" algn="l" rtl="0" eaLnBrk="1" latinLnBrk="1" hangingPunct="1">
        <a:spcBef>
          <a:spcPct val="20000"/>
        </a:spcBef>
        <a:buClr>
          <a:schemeClr val="accent3"/>
        </a:buClr>
        <a:buFont typeface="Wingdings 2" pitchFamily="18" charset="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6536602"/>
            <a:ext cx="3530851" cy="321398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" name="직사각형 7"/>
          <p:cNvSpPr/>
          <p:nvPr/>
        </p:nvSpPr>
        <p:spPr>
          <a:xfrm>
            <a:off x="17390" y="964510"/>
            <a:ext cx="9144716" cy="5012413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-716" y="5912771"/>
            <a:ext cx="9153769" cy="95410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altLang="ko-KR" sz="2400" b="1" dirty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                      Master Course of Korean </a:t>
            </a:r>
            <a:r>
              <a:rPr lang="en-US" altLang="ko-KR" sz="2400" b="1" dirty="0" err="1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Listhening</a:t>
            </a:r>
            <a:endParaRPr lang="en-US" altLang="ko-KR" sz="2400" b="1" dirty="0">
              <a:latin typeface="함초롬바탕" pitchFamily="18" charset="-127"/>
              <a:ea typeface="함초롬바탕" pitchFamily="18" charset="-127"/>
              <a:cs typeface="함초롬바탕" pitchFamily="18" charset="-127"/>
            </a:endParaRPr>
          </a:p>
          <a:p>
            <a:r>
              <a:rPr lang="ko-KR" altLang="en-US" sz="2800" b="1" dirty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                   </a:t>
            </a:r>
            <a:r>
              <a:rPr lang="en-US" altLang="ko-KR" sz="2800" b="1" dirty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Lecture by </a:t>
            </a:r>
            <a:r>
              <a:rPr lang="en-US" altLang="ko-KR" sz="3200" b="1" dirty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Kang </a:t>
            </a:r>
            <a:r>
              <a:rPr lang="en-US" altLang="ko-KR" sz="3200" b="1" dirty="0" err="1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Mingu</a:t>
            </a:r>
            <a:r>
              <a:rPr lang="ko-KR" altLang="en-US" sz="2000" b="1" dirty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 </a:t>
            </a:r>
            <a:r>
              <a:rPr lang="en-US" altLang="ko-KR" sz="2000" b="1" dirty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(elgift@knou.ac.kr)</a:t>
            </a:r>
            <a:endParaRPr lang="ko-KR" altLang="en-US" sz="2000" b="1" dirty="0">
              <a:latin typeface="함초롬바탕" pitchFamily="18" charset="-127"/>
              <a:ea typeface="함초롬바탕" pitchFamily="18" charset="-127"/>
              <a:cs typeface="함초롬바탕" pitchFamily="18" charset="-127"/>
            </a:endParaRPr>
          </a:p>
        </p:txBody>
      </p:sp>
      <p:pic>
        <p:nvPicPr>
          <p:cNvPr id="12" name="그림 11" descr="00. 행복나눔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9398" y="5996611"/>
            <a:ext cx="1890314" cy="807712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323528" y="1556792"/>
            <a:ext cx="8532440" cy="29854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4400" b="1" dirty="0">
                <a:solidFill>
                  <a:schemeClr val="bg1"/>
                </a:solidFill>
                <a:latin typeface="바탕"/>
                <a:ea typeface="바탕"/>
                <a:cs typeface="함초롬바탕" pitchFamily="18" charset="-127"/>
              </a:rPr>
              <a:t>『</a:t>
            </a:r>
            <a:r>
              <a:rPr lang="ko-KR" altLang="en-US" sz="4400" b="1" dirty="0" err="1">
                <a:solidFill>
                  <a:schemeClr val="bg1"/>
                </a:solidFill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새번역</a:t>
            </a:r>
            <a:r>
              <a:rPr lang="en-US" altLang="ko-KR" sz="4400" b="1" dirty="0">
                <a:solidFill>
                  <a:schemeClr val="bg1"/>
                </a:solidFill>
                <a:latin typeface="바탕"/>
                <a:ea typeface="바탕"/>
                <a:cs typeface="함초롬바탕" pitchFamily="18" charset="-127"/>
              </a:rPr>
              <a:t>』</a:t>
            </a:r>
          </a:p>
          <a:p>
            <a:pPr algn="ctr"/>
            <a:r>
              <a:rPr lang="en-US" altLang="ko-KR" sz="4400" b="1" dirty="0"/>
              <a:t>New Korean Bible</a:t>
            </a:r>
          </a:p>
          <a:p>
            <a:pPr algn="ctr"/>
            <a:r>
              <a:rPr lang="en-US" altLang="ko-KR" sz="4400" b="1" dirty="0">
                <a:solidFill>
                  <a:schemeClr val="bg1"/>
                </a:solidFill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[</a:t>
            </a:r>
            <a:r>
              <a:rPr lang="ko-KR" altLang="en-US" sz="3600" b="1" dirty="0">
                <a:solidFill>
                  <a:schemeClr val="bg1"/>
                </a:solidFill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시편 제</a:t>
            </a:r>
            <a:r>
              <a:rPr lang="en-US" altLang="ko-KR" sz="3600" b="1" dirty="0">
                <a:solidFill>
                  <a:schemeClr val="bg1"/>
                </a:solidFill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33</a:t>
            </a:r>
            <a:r>
              <a:rPr lang="ko-KR" altLang="en-US" sz="3600" b="1" dirty="0">
                <a:solidFill>
                  <a:schemeClr val="bg1"/>
                </a:solidFill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편</a:t>
            </a:r>
            <a:r>
              <a:rPr lang="en-US" altLang="ko-KR" sz="4400" b="1" dirty="0">
                <a:solidFill>
                  <a:schemeClr val="bg1"/>
                </a:solidFill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]</a:t>
            </a:r>
          </a:p>
          <a:p>
            <a:pPr algn="ctr"/>
            <a:r>
              <a:rPr lang="en-US" altLang="ko-KR" sz="2800" b="1" dirty="0">
                <a:solidFill>
                  <a:srgbClr val="FFFF00"/>
                </a:solidFill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- </a:t>
            </a:r>
            <a:r>
              <a:rPr lang="ko-KR" altLang="en-US" sz="2800" b="1" dirty="0">
                <a:solidFill>
                  <a:srgbClr val="FFFF00"/>
                </a:solidFill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제</a:t>
            </a:r>
            <a:r>
              <a:rPr lang="en-US" altLang="ko-KR" sz="2800" b="1" dirty="0">
                <a:solidFill>
                  <a:srgbClr val="FFFF00"/>
                </a:solidFill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1</a:t>
            </a:r>
            <a:r>
              <a:rPr lang="ko-KR" altLang="en-US" sz="2800" b="1" dirty="0">
                <a:solidFill>
                  <a:srgbClr val="FFFF00"/>
                </a:solidFill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권 </a:t>
            </a:r>
            <a:r>
              <a:rPr lang="en-US" altLang="ko-KR" sz="2800" b="1" dirty="0">
                <a:solidFill>
                  <a:srgbClr val="FFFF00"/>
                </a:solidFill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-</a:t>
            </a:r>
          </a:p>
          <a:p>
            <a:pPr algn="ctr"/>
            <a:r>
              <a:rPr lang="ko-KR" altLang="en-US" sz="2800" b="1" dirty="0" err="1">
                <a:solidFill>
                  <a:schemeClr val="bg1"/>
                </a:solidFill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대한성서공회판</a:t>
            </a:r>
            <a:endParaRPr lang="en-US" altLang="ko-KR" sz="2800" b="1" dirty="0">
              <a:solidFill>
                <a:schemeClr val="bg1"/>
              </a:solidFill>
              <a:latin typeface="함초롬바탕" pitchFamily="18" charset="-127"/>
              <a:ea typeface="함초롬바탕" pitchFamily="18" charset="-127"/>
              <a:cs typeface="함초롬바탕" pitchFamily="18" charset="-127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0720" y="-1"/>
            <a:ext cx="9133280" cy="964511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000" b="1" dirty="0" err="1"/>
              <a:t>대한성서공회판</a:t>
            </a:r>
            <a:r>
              <a:rPr lang="ko-KR" altLang="en-US" sz="2000" b="1" dirty="0"/>
              <a:t> 새번역성경</a:t>
            </a:r>
            <a:r>
              <a:rPr lang="en-US" altLang="ko-KR" sz="2000" b="1" dirty="0"/>
              <a:t>;</a:t>
            </a:r>
            <a:r>
              <a:rPr lang="ko-KR" altLang="en-US" sz="2000" b="1" dirty="0"/>
              <a:t> 읽고 녹음</a:t>
            </a:r>
            <a:r>
              <a:rPr lang="en-US" altLang="ko-KR" sz="2000" b="1" dirty="0"/>
              <a:t>/</a:t>
            </a:r>
            <a:r>
              <a:rPr lang="ko-KR" altLang="en-US" sz="2000" b="1" dirty="0"/>
              <a:t>녹화하기용으로 제공되는 원고</a:t>
            </a:r>
          </a:p>
        </p:txBody>
      </p:sp>
    </p:spTree>
    <p:extLst>
      <p:ext uri="{BB962C8B-B14F-4D97-AF65-F5344CB8AC3E}">
        <p14:creationId xmlns:p14="http://schemas.microsoft.com/office/powerpoint/2010/main" val="16197587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B1AA87E-D4EC-91D9-0657-51115B41976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89E5CE19-1E60-BA1F-9965-2FFAB65A5370}"/>
              </a:ext>
            </a:extLst>
          </p:cNvPr>
          <p:cNvSpPr txBox="1"/>
          <p:nvPr/>
        </p:nvSpPr>
        <p:spPr>
          <a:xfrm>
            <a:off x="215516" y="1196752"/>
            <a:ext cx="8712968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ko-KR" altLang="en-US" sz="3200" dirty="0">
                <a:solidFill>
                  <a:srgbClr val="FFFF00"/>
                </a:solidFill>
              </a:rPr>
              <a:t>주님을 찬양하는 노래</a:t>
            </a:r>
          </a:p>
          <a:p>
            <a:pPr fontAlgn="base"/>
            <a:r>
              <a:rPr lang="en-US" altLang="ko-KR" sz="3200" dirty="0"/>
              <a:t>1   </a:t>
            </a:r>
            <a:r>
              <a:rPr lang="ko-KR" altLang="en-US" sz="3200" dirty="0"/>
              <a:t>의인들아</a:t>
            </a:r>
            <a:r>
              <a:rPr lang="en-US" altLang="ko-KR" sz="3200" dirty="0"/>
              <a:t>, </a:t>
            </a:r>
            <a:r>
              <a:rPr lang="ko-KR" altLang="en-US" sz="3200" dirty="0"/>
              <a:t>너희는 주님을 생각하며 기뻐하여라</a:t>
            </a:r>
            <a:r>
              <a:rPr lang="en-US" altLang="ko-KR" sz="3200" dirty="0"/>
              <a:t>. </a:t>
            </a:r>
            <a:r>
              <a:rPr lang="ko-KR" altLang="en-US" sz="3200" dirty="0"/>
              <a:t>정직한 사람들아</a:t>
            </a:r>
            <a:r>
              <a:rPr lang="en-US" altLang="ko-KR" sz="3200" dirty="0"/>
              <a:t>, </a:t>
            </a:r>
            <a:r>
              <a:rPr lang="ko-KR" altLang="en-US" sz="3200" dirty="0"/>
              <a:t>찬양은</a:t>
            </a:r>
            <a:r>
              <a:rPr lang="en-US" altLang="ko-KR" sz="3200" dirty="0"/>
              <a:t>, </a:t>
            </a:r>
            <a:r>
              <a:rPr lang="ko-KR" altLang="en-US" sz="3200" dirty="0"/>
              <a:t>너희가 마땅히 해야 할 일이다</a:t>
            </a:r>
            <a:r>
              <a:rPr lang="en-US" altLang="ko-KR" sz="3200" dirty="0"/>
              <a:t>.</a:t>
            </a:r>
          </a:p>
          <a:p>
            <a:pPr fontAlgn="base"/>
            <a:r>
              <a:rPr lang="en-US" altLang="ko-KR" sz="3200" dirty="0"/>
              <a:t>2   </a:t>
            </a:r>
            <a:r>
              <a:rPr lang="ko-KR" altLang="en-US" sz="3200" dirty="0"/>
              <a:t>수금을 타면서</a:t>
            </a:r>
            <a:r>
              <a:rPr lang="en-US" altLang="ko-KR" sz="3200" dirty="0"/>
              <a:t>, </a:t>
            </a:r>
            <a:r>
              <a:rPr lang="ko-KR" altLang="en-US" sz="3200" dirty="0"/>
              <a:t>주님을 찬양하여라</a:t>
            </a:r>
            <a:r>
              <a:rPr lang="en-US" altLang="ko-KR" sz="3200" dirty="0"/>
              <a:t>. </a:t>
            </a:r>
            <a:r>
              <a:rPr lang="ko-KR" altLang="en-US" sz="3200" dirty="0"/>
              <a:t>열 줄 거문고를 타면서</a:t>
            </a:r>
            <a:r>
              <a:rPr lang="en-US" altLang="ko-KR" sz="3200" dirty="0"/>
              <a:t>, </a:t>
            </a:r>
            <a:r>
              <a:rPr lang="ko-KR" altLang="en-US" sz="3200" dirty="0"/>
              <a:t>주님께 노래하여라</a:t>
            </a:r>
            <a:r>
              <a:rPr lang="en-US" altLang="ko-KR" sz="3200" dirty="0"/>
              <a:t>.</a:t>
            </a:r>
          </a:p>
          <a:p>
            <a:pPr fontAlgn="base"/>
            <a:r>
              <a:rPr lang="en-US" altLang="ko-KR" sz="3200" dirty="0"/>
              <a:t>3   </a:t>
            </a:r>
            <a:r>
              <a:rPr lang="ko-KR" altLang="en-US" sz="3200" dirty="0"/>
              <a:t>새 노래로 주님을 찬양하면서</a:t>
            </a:r>
            <a:r>
              <a:rPr lang="en-US" altLang="ko-KR" sz="3200" dirty="0"/>
              <a:t>, </a:t>
            </a:r>
            <a:r>
              <a:rPr lang="ko-KR" altLang="en-US" sz="3200" dirty="0"/>
              <a:t>아름답게 연주하여라</a:t>
            </a:r>
            <a:r>
              <a:rPr lang="en-US" altLang="ko-KR" sz="3200" dirty="0"/>
              <a:t>.</a:t>
            </a:r>
          </a:p>
          <a:p>
            <a:pPr fontAlgn="base"/>
            <a:r>
              <a:rPr lang="en-US" altLang="ko-KR" sz="3200" dirty="0"/>
              <a:t>4   </a:t>
            </a:r>
            <a:r>
              <a:rPr lang="ko-KR" altLang="en-US" sz="3200" dirty="0"/>
              <a:t>주님의 말씀은 언제나 올바르며</a:t>
            </a:r>
            <a:r>
              <a:rPr lang="en-US" altLang="ko-KR" sz="3200" dirty="0"/>
              <a:t>, </a:t>
            </a:r>
            <a:r>
              <a:rPr lang="ko-KR" altLang="en-US" sz="3200" dirty="0"/>
              <a:t>그 하시는 일은 언제나 진실하다</a:t>
            </a:r>
            <a:r>
              <a:rPr lang="en-US" altLang="ko-KR" sz="3200" dirty="0"/>
              <a:t>.</a:t>
            </a:r>
          </a:p>
          <a:p>
            <a:pPr fontAlgn="base"/>
            <a:r>
              <a:rPr lang="en-US" altLang="ko-KR" sz="3200" dirty="0"/>
              <a:t>5   </a:t>
            </a:r>
            <a:r>
              <a:rPr lang="ko-KR" altLang="en-US" sz="3200" dirty="0"/>
              <a:t>주님은 정의와 공의를 사랑하시는 분</a:t>
            </a:r>
            <a:r>
              <a:rPr lang="en-US" altLang="ko-KR" sz="3200" dirty="0"/>
              <a:t>, </a:t>
            </a:r>
            <a:r>
              <a:rPr lang="ko-KR" altLang="en-US" sz="3200" dirty="0"/>
              <a:t>주님의</a:t>
            </a:r>
            <a:endParaRPr lang="en-US" altLang="ko-KR" sz="3200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D83A2CB-1531-5105-E5D9-D88B271B5EC4}"/>
              </a:ext>
            </a:extLst>
          </p:cNvPr>
          <p:cNvSpPr txBox="1"/>
          <p:nvPr/>
        </p:nvSpPr>
        <p:spPr>
          <a:xfrm>
            <a:off x="439836" y="482843"/>
            <a:ext cx="46362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400" b="1" dirty="0">
                <a:solidFill>
                  <a:srgbClr val="FFFF00"/>
                </a:solidFill>
                <a:latin typeface="HY견고딕" pitchFamily="18" charset="-127"/>
                <a:ea typeface="HY견고딕" pitchFamily="18" charset="-127"/>
              </a:rPr>
              <a:t>Psalm 33</a:t>
            </a:r>
            <a:endParaRPr lang="ko-KR" altLang="en-US" sz="2400" b="1" dirty="0">
              <a:solidFill>
                <a:srgbClr val="FFFF00"/>
              </a:solidFill>
              <a:latin typeface="HY견고딕" pitchFamily="18" charset="-127"/>
              <a:ea typeface="HY견고딕" pitchFamily="18" charset="-127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FF318C2-1446-F4CC-ED12-1CD6AFC4DCC6}"/>
              </a:ext>
            </a:extLst>
          </p:cNvPr>
          <p:cNvSpPr txBox="1"/>
          <p:nvPr/>
        </p:nvSpPr>
        <p:spPr>
          <a:xfrm>
            <a:off x="5076054" y="548680"/>
            <a:ext cx="362810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1600" b="1" dirty="0">
                <a:latin typeface="HY견고딕" pitchFamily="18" charset="-127"/>
                <a:ea typeface="HY견고딕" pitchFamily="18" charset="-127"/>
              </a:rPr>
              <a:t>시편 제</a:t>
            </a:r>
            <a:r>
              <a:rPr lang="en-US" altLang="ko-KR" sz="1600" b="1" dirty="0">
                <a:latin typeface="HY견고딕" pitchFamily="18" charset="-127"/>
                <a:ea typeface="HY견고딕" pitchFamily="18" charset="-127"/>
              </a:rPr>
              <a:t>33</a:t>
            </a:r>
            <a:r>
              <a:rPr lang="ko-KR" altLang="en-US" sz="1600" b="1" dirty="0">
                <a:latin typeface="HY견고딕" pitchFamily="18" charset="-127"/>
                <a:ea typeface="HY견고딕" pitchFamily="18" charset="-127"/>
              </a:rPr>
              <a:t>편</a:t>
            </a:r>
          </a:p>
        </p:txBody>
      </p:sp>
    </p:spTree>
    <p:extLst>
      <p:ext uri="{BB962C8B-B14F-4D97-AF65-F5344CB8AC3E}">
        <p14:creationId xmlns:p14="http://schemas.microsoft.com/office/powerpoint/2010/main" val="12139145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4466DBA-0F7C-BA8C-17F0-296F5FDDBBA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910E1109-8FEB-8DBA-5680-40048653F365}"/>
              </a:ext>
            </a:extLst>
          </p:cNvPr>
          <p:cNvSpPr txBox="1"/>
          <p:nvPr/>
        </p:nvSpPr>
        <p:spPr>
          <a:xfrm>
            <a:off x="215516" y="1196752"/>
            <a:ext cx="8712968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ko-KR" altLang="en-US" sz="3200" dirty="0"/>
              <a:t>한결같은 사랑이 온 땅에 가득하구나</a:t>
            </a:r>
            <a:r>
              <a:rPr lang="en-US" altLang="ko-KR" sz="3200" dirty="0"/>
              <a:t>.</a:t>
            </a:r>
          </a:p>
          <a:p>
            <a:pPr fontAlgn="base"/>
            <a:r>
              <a:rPr lang="en-US" altLang="ko-KR" sz="3200" dirty="0"/>
              <a:t>6   </a:t>
            </a:r>
            <a:r>
              <a:rPr lang="ko-KR" altLang="en-US" sz="3200" dirty="0"/>
              <a:t>주님은 말씀으로 하늘을 지으시고</a:t>
            </a:r>
            <a:r>
              <a:rPr lang="en-US" altLang="ko-KR" sz="3200" dirty="0"/>
              <a:t>, </a:t>
            </a:r>
            <a:r>
              <a:rPr lang="ko-KR" altLang="en-US" sz="3200" dirty="0"/>
              <a:t>입김으로 모든 별을 </a:t>
            </a:r>
            <a:r>
              <a:rPr lang="ko-KR" altLang="en-US" sz="3200" dirty="0" err="1"/>
              <a:t>만드셨다</a:t>
            </a:r>
            <a:r>
              <a:rPr lang="en-US" altLang="ko-KR" sz="3200" dirty="0"/>
              <a:t>.</a:t>
            </a:r>
          </a:p>
          <a:p>
            <a:pPr fontAlgn="base"/>
            <a:r>
              <a:rPr lang="en-US" altLang="ko-KR" sz="3200" dirty="0"/>
              <a:t>7   </a:t>
            </a:r>
            <a:r>
              <a:rPr lang="ko-KR" altLang="en-US" sz="3200" dirty="0"/>
              <a:t>주님은 바닷물을 모아 독에 담으셨고 그 깊은 물을 모아 창고 속에 넣어 두셨다</a:t>
            </a:r>
            <a:r>
              <a:rPr lang="en-US" altLang="ko-KR" sz="3200" dirty="0"/>
              <a:t>.</a:t>
            </a:r>
          </a:p>
          <a:p>
            <a:pPr fontAlgn="base"/>
            <a:r>
              <a:rPr lang="en-US" altLang="ko-KR" sz="3200" dirty="0"/>
              <a:t>8   </a:t>
            </a:r>
            <a:r>
              <a:rPr lang="ko-KR" altLang="en-US" sz="3200" dirty="0"/>
              <a:t>온 땅아</a:t>
            </a:r>
            <a:r>
              <a:rPr lang="en-US" altLang="ko-KR" sz="3200" dirty="0"/>
              <a:t>, </a:t>
            </a:r>
            <a:r>
              <a:rPr lang="ko-KR" altLang="en-US" sz="3200" dirty="0"/>
              <a:t>주님을 두려워하여라</a:t>
            </a:r>
            <a:r>
              <a:rPr lang="en-US" altLang="ko-KR" sz="3200" dirty="0"/>
              <a:t>. </a:t>
            </a:r>
            <a:r>
              <a:rPr lang="ko-KR" altLang="en-US" sz="3200" dirty="0"/>
              <a:t>세상 모든 사람아</a:t>
            </a:r>
            <a:r>
              <a:rPr lang="en-US" altLang="ko-KR" sz="3200" dirty="0"/>
              <a:t>, </a:t>
            </a:r>
            <a:r>
              <a:rPr lang="ko-KR" altLang="en-US" sz="3200" dirty="0"/>
              <a:t>주님을 경외하여라</a:t>
            </a:r>
            <a:r>
              <a:rPr lang="en-US" altLang="ko-KR" sz="3200" dirty="0"/>
              <a:t>.</a:t>
            </a:r>
          </a:p>
          <a:p>
            <a:pPr fontAlgn="base"/>
            <a:r>
              <a:rPr lang="en-US" altLang="ko-KR" sz="3200" dirty="0"/>
              <a:t>9   </a:t>
            </a:r>
            <a:r>
              <a:rPr lang="ko-KR" altLang="en-US" sz="3200" dirty="0"/>
              <a:t>한 마디 주님의 말씀으로 모든 것이 생기고</a:t>
            </a:r>
            <a:r>
              <a:rPr lang="en-US" altLang="ko-KR" sz="3200" dirty="0"/>
              <a:t>, </a:t>
            </a:r>
            <a:r>
              <a:rPr lang="ko-KR" altLang="en-US" sz="3200" dirty="0"/>
              <a:t>주님의 명령 한 마디로 모든 것이 견고하게 제자리를 잡았다</a:t>
            </a:r>
            <a:r>
              <a:rPr lang="en-US" altLang="ko-KR" sz="3200" dirty="0"/>
              <a:t>.</a:t>
            </a:r>
          </a:p>
          <a:p>
            <a:pPr fontAlgn="base"/>
            <a:r>
              <a:rPr lang="en-US" altLang="ko-KR" sz="3200" dirty="0"/>
              <a:t>10   </a:t>
            </a:r>
            <a:r>
              <a:rPr lang="ko-KR" altLang="en-US" sz="3200" dirty="0"/>
              <a:t>주님은</a:t>
            </a:r>
            <a:r>
              <a:rPr lang="en-US" altLang="ko-KR" sz="3200" dirty="0"/>
              <a:t>, </a:t>
            </a:r>
            <a:r>
              <a:rPr lang="ko-KR" altLang="en-US" sz="3200" dirty="0"/>
              <a:t>뭇 나라의 도모를 흩으시고</a:t>
            </a:r>
            <a:r>
              <a:rPr lang="en-US" altLang="ko-KR" sz="3200" dirty="0"/>
              <a:t>, </a:t>
            </a:r>
            <a:r>
              <a:rPr lang="ko-KR" altLang="en-US" sz="3200" dirty="0"/>
              <a:t>뭇</a:t>
            </a:r>
            <a:endParaRPr lang="en-US" altLang="ko-KR" sz="3200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5FC8706-C076-56BB-12D3-1ACF636D5059}"/>
              </a:ext>
            </a:extLst>
          </p:cNvPr>
          <p:cNvSpPr txBox="1"/>
          <p:nvPr/>
        </p:nvSpPr>
        <p:spPr>
          <a:xfrm>
            <a:off x="439836" y="482843"/>
            <a:ext cx="46362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400" b="1" dirty="0">
                <a:solidFill>
                  <a:srgbClr val="FFFF00"/>
                </a:solidFill>
                <a:latin typeface="HY견고딕" pitchFamily="18" charset="-127"/>
                <a:ea typeface="HY견고딕" pitchFamily="18" charset="-127"/>
              </a:rPr>
              <a:t>Psalm 33</a:t>
            </a:r>
            <a:endParaRPr lang="ko-KR" altLang="en-US" sz="2400" b="1" dirty="0">
              <a:solidFill>
                <a:srgbClr val="FFFF00"/>
              </a:solidFill>
              <a:latin typeface="HY견고딕" pitchFamily="18" charset="-127"/>
              <a:ea typeface="HY견고딕" pitchFamily="18" charset="-127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51A0749-DC48-7F95-3530-BC2CFDD7615D}"/>
              </a:ext>
            </a:extLst>
          </p:cNvPr>
          <p:cNvSpPr txBox="1"/>
          <p:nvPr/>
        </p:nvSpPr>
        <p:spPr>
          <a:xfrm>
            <a:off x="5076054" y="548680"/>
            <a:ext cx="362810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1600" b="1" dirty="0">
                <a:latin typeface="HY견고딕" pitchFamily="18" charset="-127"/>
                <a:ea typeface="HY견고딕" pitchFamily="18" charset="-127"/>
              </a:rPr>
              <a:t>시편 제</a:t>
            </a:r>
            <a:r>
              <a:rPr lang="en-US" altLang="ko-KR" sz="1600" b="1" dirty="0">
                <a:latin typeface="HY견고딕" pitchFamily="18" charset="-127"/>
                <a:ea typeface="HY견고딕" pitchFamily="18" charset="-127"/>
              </a:rPr>
              <a:t>33</a:t>
            </a:r>
            <a:r>
              <a:rPr lang="ko-KR" altLang="en-US" sz="1600" b="1" dirty="0">
                <a:latin typeface="HY견고딕" pitchFamily="18" charset="-127"/>
                <a:ea typeface="HY견고딕" pitchFamily="18" charset="-127"/>
              </a:rPr>
              <a:t>편</a:t>
            </a:r>
          </a:p>
        </p:txBody>
      </p:sp>
    </p:spTree>
    <p:extLst>
      <p:ext uri="{BB962C8B-B14F-4D97-AF65-F5344CB8AC3E}">
        <p14:creationId xmlns:p14="http://schemas.microsoft.com/office/powerpoint/2010/main" val="303056264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5CC7646-495D-6771-6653-E8FCE2F7DE2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B64614A4-566F-6B6F-B694-20FA390DD5DD}"/>
              </a:ext>
            </a:extLst>
          </p:cNvPr>
          <p:cNvSpPr txBox="1"/>
          <p:nvPr/>
        </p:nvSpPr>
        <p:spPr>
          <a:xfrm>
            <a:off x="215516" y="1196752"/>
            <a:ext cx="8712968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ko-KR" altLang="en-US" sz="3200" dirty="0"/>
              <a:t>민족의 계획을 무효로 돌리신다</a:t>
            </a:r>
            <a:r>
              <a:rPr lang="en-US" altLang="ko-KR" sz="3200" dirty="0"/>
              <a:t>.</a:t>
            </a:r>
          </a:p>
          <a:p>
            <a:pPr fontAlgn="base"/>
            <a:r>
              <a:rPr lang="en-US" altLang="ko-KR" sz="3200" dirty="0"/>
              <a:t>11   </a:t>
            </a:r>
            <a:r>
              <a:rPr lang="ko-KR" altLang="en-US" sz="3200" dirty="0"/>
              <a:t>주님의 모략은 영원히 흔들리지 않으며</a:t>
            </a:r>
            <a:r>
              <a:rPr lang="en-US" altLang="ko-KR" sz="3200" dirty="0"/>
              <a:t>, </a:t>
            </a:r>
            <a:r>
              <a:rPr lang="ko-KR" altLang="en-US" sz="3200" dirty="0"/>
              <a:t>마음에 품으신 뜻은 대대로 끊어지지 않는다</a:t>
            </a:r>
            <a:r>
              <a:rPr lang="en-US" altLang="ko-KR" sz="3200" dirty="0"/>
              <a:t>.</a:t>
            </a:r>
          </a:p>
          <a:p>
            <a:pPr fontAlgn="base"/>
            <a:r>
              <a:rPr lang="en-US" altLang="ko-KR" sz="3200" dirty="0"/>
              <a:t>12   </a:t>
            </a:r>
            <a:r>
              <a:rPr lang="ko-KR" altLang="en-US" sz="3200" dirty="0"/>
              <a:t>주님이 그들의 하나님이 되시기로 한 나라 곧 주 하나님이 그의 기업으로 선택한 백성은 복이 있다</a:t>
            </a:r>
            <a:r>
              <a:rPr lang="en-US" altLang="ko-KR" sz="3200" dirty="0"/>
              <a:t>.</a:t>
            </a:r>
          </a:p>
          <a:p>
            <a:pPr fontAlgn="base"/>
            <a:r>
              <a:rPr lang="en-US" altLang="ko-KR" sz="3200" dirty="0"/>
              <a:t>13   </a:t>
            </a:r>
            <a:r>
              <a:rPr lang="ko-KR" altLang="en-US" sz="3200" dirty="0"/>
              <a:t>주님은 하늘에서 굽어보시며</a:t>
            </a:r>
            <a:r>
              <a:rPr lang="en-US" altLang="ko-KR" sz="3200" dirty="0"/>
              <a:t>, </a:t>
            </a:r>
            <a:r>
              <a:rPr lang="ko-KR" altLang="en-US" sz="3200" dirty="0"/>
              <a:t>사람들을 낱낱이 살펴보신다</a:t>
            </a:r>
            <a:r>
              <a:rPr lang="en-US" altLang="ko-KR" sz="3200" dirty="0"/>
              <a:t>.</a:t>
            </a:r>
          </a:p>
          <a:p>
            <a:pPr fontAlgn="base"/>
            <a:r>
              <a:rPr lang="en-US" altLang="ko-KR" sz="3200" dirty="0"/>
              <a:t>14   </a:t>
            </a:r>
            <a:r>
              <a:rPr lang="ko-KR" altLang="en-US" sz="3200" dirty="0"/>
              <a:t>계시는 그 곳에서 땅 위에 사는 사람을 지켜 보신다</a:t>
            </a:r>
            <a:r>
              <a:rPr lang="en-US" altLang="ko-KR" sz="3200" dirty="0"/>
              <a:t>.</a:t>
            </a:r>
          </a:p>
          <a:p>
            <a:pPr fontAlgn="base"/>
            <a:r>
              <a:rPr lang="en-US" altLang="ko-KR" sz="3200" dirty="0"/>
              <a:t>15   </a:t>
            </a:r>
            <a:r>
              <a:rPr lang="ko-KR" altLang="en-US" sz="3200" dirty="0"/>
              <a:t>주님은 사람의 마음을 지으신 분</a:t>
            </a:r>
            <a:r>
              <a:rPr lang="en-US" altLang="ko-KR" sz="3200" dirty="0"/>
              <a:t>, </a:t>
            </a:r>
            <a:r>
              <a:rPr lang="ko-KR" altLang="en-US" sz="3200" dirty="0"/>
              <a:t>사람의</a:t>
            </a:r>
            <a:endParaRPr lang="en-US" altLang="ko-KR" sz="3200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FE92FB6-122D-0DCF-8243-1321C95C9BEE}"/>
              </a:ext>
            </a:extLst>
          </p:cNvPr>
          <p:cNvSpPr txBox="1"/>
          <p:nvPr/>
        </p:nvSpPr>
        <p:spPr>
          <a:xfrm>
            <a:off x="439836" y="482843"/>
            <a:ext cx="46362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400" b="1" dirty="0">
                <a:solidFill>
                  <a:srgbClr val="FFFF00"/>
                </a:solidFill>
                <a:latin typeface="HY견고딕" pitchFamily="18" charset="-127"/>
                <a:ea typeface="HY견고딕" pitchFamily="18" charset="-127"/>
              </a:rPr>
              <a:t>Psalm 33</a:t>
            </a:r>
            <a:endParaRPr lang="ko-KR" altLang="en-US" sz="2400" b="1" dirty="0">
              <a:solidFill>
                <a:srgbClr val="FFFF00"/>
              </a:solidFill>
              <a:latin typeface="HY견고딕" pitchFamily="18" charset="-127"/>
              <a:ea typeface="HY견고딕" pitchFamily="18" charset="-127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3CA71EF-0FBD-1DE7-6CB3-CD7223D6A76B}"/>
              </a:ext>
            </a:extLst>
          </p:cNvPr>
          <p:cNvSpPr txBox="1"/>
          <p:nvPr/>
        </p:nvSpPr>
        <p:spPr>
          <a:xfrm>
            <a:off x="5076054" y="548680"/>
            <a:ext cx="362810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1600" b="1" dirty="0">
                <a:latin typeface="HY견고딕" pitchFamily="18" charset="-127"/>
                <a:ea typeface="HY견고딕" pitchFamily="18" charset="-127"/>
              </a:rPr>
              <a:t>시편 제</a:t>
            </a:r>
            <a:r>
              <a:rPr lang="en-US" altLang="ko-KR" sz="1600" b="1" dirty="0">
                <a:latin typeface="HY견고딕" pitchFamily="18" charset="-127"/>
                <a:ea typeface="HY견고딕" pitchFamily="18" charset="-127"/>
              </a:rPr>
              <a:t>33</a:t>
            </a:r>
            <a:r>
              <a:rPr lang="ko-KR" altLang="en-US" sz="1600" b="1" dirty="0">
                <a:latin typeface="HY견고딕" pitchFamily="18" charset="-127"/>
                <a:ea typeface="HY견고딕" pitchFamily="18" charset="-127"/>
              </a:rPr>
              <a:t>편</a:t>
            </a:r>
          </a:p>
        </p:txBody>
      </p:sp>
    </p:spTree>
    <p:extLst>
      <p:ext uri="{BB962C8B-B14F-4D97-AF65-F5344CB8AC3E}">
        <p14:creationId xmlns:p14="http://schemas.microsoft.com/office/powerpoint/2010/main" val="121468381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0B4AEDE-EEEC-9E81-B3A0-0FE4DBD13DC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603364C3-1B0B-6653-82A1-E003493629F0}"/>
              </a:ext>
            </a:extLst>
          </p:cNvPr>
          <p:cNvSpPr txBox="1"/>
          <p:nvPr/>
        </p:nvSpPr>
        <p:spPr>
          <a:xfrm>
            <a:off x="215516" y="1196752"/>
            <a:ext cx="8712968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ko-KR" altLang="en-US" sz="3200" dirty="0"/>
              <a:t>행위를 모두 아시는 분이시다</a:t>
            </a:r>
            <a:r>
              <a:rPr lang="en-US" altLang="ko-KR" sz="3200" dirty="0"/>
              <a:t>.</a:t>
            </a:r>
          </a:p>
          <a:p>
            <a:pPr fontAlgn="base"/>
            <a:r>
              <a:rPr lang="en-US" altLang="ko-KR" sz="3200" dirty="0"/>
              <a:t>16   </a:t>
            </a:r>
            <a:r>
              <a:rPr lang="ko-KR" altLang="en-US" sz="3200" dirty="0"/>
              <a:t>군대가 많다고 해서 왕이 나라를 구하는 것은 아니며</a:t>
            </a:r>
            <a:r>
              <a:rPr lang="en-US" altLang="ko-KR" sz="3200" dirty="0"/>
              <a:t>, </a:t>
            </a:r>
            <a:r>
              <a:rPr lang="ko-KR" altLang="en-US" sz="3200" dirty="0"/>
              <a:t>힘이 세다고 해서 용사가 제 목숨을 건지는 것은 아니다</a:t>
            </a:r>
            <a:r>
              <a:rPr lang="en-US" altLang="ko-KR" sz="3200" dirty="0"/>
              <a:t>.</a:t>
            </a:r>
          </a:p>
          <a:p>
            <a:pPr fontAlgn="base"/>
            <a:r>
              <a:rPr lang="en-US" altLang="ko-KR" sz="3200" dirty="0"/>
              <a:t>17   </a:t>
            </a:r>
            <a:r>
              <a:rPr lang="ko-KR" altLang="en-US" sz="3200" dirty="0"/>
              <a:t>나라를 구하는 데 군마가 필요한 것은 아니며</a:t>
            </a:r>
            <a:r>
              <a:rPr lang="en-US" altLang="ko-KR" sz="3200" dirty="0"/>
              <a:t>, </a:t>
            </a:r>
            <a:r>
              <a:rPr lang="ko-KR" altLang="en-US" sz="3200" dirty="0"/>
              <a:t>목숨을 건지는 데 많은 군대가 필요한 것은 아니다</a:t>
            </a:r>
            <a:r>
              <a:rPr lang="en-US" altLang="ko-KR" sz="3200" dirty="0"/>
              <a:t>.</a:t>
            </a:r>
          </a:p>
          <a:p>
            <a:pPr fontAlgn="base"/>
            <a:r>
              <a:rPr lang="en-US" altLang="ko-KR" sz="3200" dirty="0"/>
              <a:t>18   </a:t>
            </a:r>
            <a:r>
              <a:rPr lang="ko-KR" altLang="en-US" sz="3200" dirty="0"/>
              <a:t>그렇다</a:t>
            </a:r>
            <a:r>
              <a:rPr lang="en-US" altLang="ko-KR" sz="3200" dirty="0"/>
              <a:t>. </a:t>
            </a:r>
            <a:r>
              <a:rPr lang="ko-KR" altLang="en-US" sz="3200" dirty="0"/>
              <a:t>주님의 눈은 주님을 경외하는 사람들을 살펴보시며</a:t>
            </a:r>
            <a:r>
              <a:rPr lang="en-US" altLang="ko-KR" sz="3200" dirty="0"/>
              <a:t>, </a:t>
            </a:r>
            <a:r>
              <a:rPr lang="ko-KR" altLang="en-US" sz="3200" dirty="0"/>
              <a:t>한결같은 사랑을 사모하는 사람들을 살펴보시고</a:t>
            </a:r>
            <a:r>
              <a:rPr lang="en-US" altLang="ko-KR" sz="3200" dirty="0"/>
              <a:t>,</a:t>
            </a:r>
          </a:p>
          <a:p>
            <a:pPr fontAlgn="base"/>
            <a:r>
              <a:rPr lang="en-US" altLang="ko-KR" sz="3200" dirty="0"/>
              <a:t>19   </a:t>
            </a:r>
            <a:r>
              <a:rPr lang="ko-KR" altLang="en-US" sz="3200" dirty="0"/>
              <a:t>그들의 목숨을 죽을 자리에서 </a:t>
            </a:r>
            <a:r>
              <a:rPr lang="ko-KR" altLang="en-US" sz="3200" dirty="0" err="1"/>
              <a:t>건져내시고</a:t>
            </a:r>
            <a:r>
              <a:rPr lang="en-US" altLang="ko-KR" sz="3200" dirty="0"/>
              <a:t>,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BAC5693-4FDA-52D3-C57F-CFC4AC25EC93}"/>
              </a:ext>
            </a:extLst>
          </p:cNvPr>
          <p:cNvSpPr txBox="1"/>
          <p:nvPr/>
        </p:nvSpPr>
        <p:spPr>
          <a:xfrm>
            <a:off x="439836" y="482843"/>
            <a:ext cx="46362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400" b="1" dirty="0">
                <a:solidFill>
                  <a:srgbClr val="FFFF00"/>
                </a:solidFill>
                <a:latin typeface="HY견고딕" pitchFamily="18" charset="-127"/>
                <a:ea typeface="HY견고딕" pitchFamily="18" charset="-127"/>
              </a:rPr>
              <a:t>Psalm 33</a:t>
            </a:r>
            <a:endParaRPr lang="ko-KR" altLang="en-US" sz="2400" b="1" dirty="0">
              <a:solidFill>
                <a:srgbClr val="FFFF00"/>
              </a:solidFill>
              <a:latin typeface="HY견고딕" pitchFamily="18" charset="-127"/>
              <a:ea typeface="HY견고딕" pitchFamily="18" charset="-127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9E84C87-79E0-D5F2-3BE7-524FABDEB065}"/>
              </a:ext>
            </a:extLst>
          </p:cNvPr>
          <p:cNvSpPr txBox="1"/>
          <p:nvPr/>
        </p:nvSpPr>
        <p:spPr>
          <a:xfrm>
            <a:off x="5076054" y="548680"/>
            <a:ext cx="362810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1600" b="1" dirty="0">
                <a:latin typeface="HY견고딕" pitchFamily="18" charset="-127"/>
                <a:ea typeface="HY견고딕" pitchFamily="18" charset="-127"/>
              </a:rPr>
              <a:t>시편 제</a:t>
            </a:r>
            <a:r>
              <a:rPr lang="en-US" altLang="ko-KR" sz="1600" b="1" dirty="0">
                <a:latin typeface="HY견고딕" pitchFamily="18" charset="-127"/>
                <a:ea typeface="HY견고딕" pitchFamily="18" charset="-127"/>
              </a:rPr>
              <a:t>33</a:t>
            </a:r>
            <a:r>
              <a:rPr lang="ko-KR" altLang="en-US" sz="1600" b="1" dirty="0">
                <a:latin typeface="HY견고딕" pitchFamily="18" charset="-127"/>
                <a:ea typeface="HY견고딕" pitchFamily="18" charset="-127"/>
              </a:rPr>
              <a:t>편</a:t>
            </a:r>
          </a:p>
        </p:txBody>
      </p:sp>
    </p:spTree>
    <p:extLst>
      <p:ext uri="{BB962C8B-B14F-4D97-AF65-F5344CB8AC3E}">
        <p14:creationId xmlns:p14="http://schemas.microsoft.com/office/powerpoint/2010/main" val="234957397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CF58A3A-8C6E-10CA-6753-126CFE10E85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609F50A2-4970-3AEF-1FD1-BE25534A3F47}"/>
              </a:ext>
            </a:extLst>
          </p:cNvPr>
          <p:cNvSpPr txBox="1"/>
          <p:nvPr/>
        </p:nvSpPr>
        <p:spPr>
          <a:xfrm>
            <a:off x="215516" y="1196752"/>
            <a:ext cx="8712968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ko-KR" altLang="en-US" sz="3200"/>
              <a:t>굶주릴 </a:t>
            </a:r>
            <a:r>
              <a:rPr lang="ko-KR" altLang="en-US" sz="3200" dirty="0"/>
              <a:t>때에 살려 주신다</a:t>
            </a:r>
            <a:r>
              <a:rPr lang="en-US" altLang="ko-KR" sz="3200" dirty="0"/>
              <a:t>.</a:t>
            </a:r>
          </a:p>
          <a:p>
            <a:pPr fontAlgn="base"/>
            <a:r>
              <a:rPr lang="en-US" altLang="ko-KR" sz="3200" dirty="0"/>
              <a:t>20   </a:t>
            </a:r>
            <a:r>
              <a:rPr lang="ko-KR" altLang="en-US" sz="3200" dirty="0"/>
              <a:t>주님은 우리의 </a:t>
            </a:r>
            <a:r>
              <a:rPr lang="ko-KR" altLang="en-US" sz="3200" dirty="0" err="1"/>
              <a:t>구원자이시요</a:t>
            </a:r>
            <a:r>
              <a:rPr lang="en-US" altLang="ko-KR" sz="3200" dirty="0"/>
              <a:t>, </a:t>
            </a:r>
            <a:r>
              <a:rPr lang="ko-KR" altLang="en-US" sz="3200" dirty="0"/>
              <a:t>우리의 방패이시니</a:t>
            </a:r>
            <a:r>
              <a:rPr lang="en-US" altLang="ko-KR" sz="3200" dirty="0"/>
              <a:t>, </a:t>
            </a:r>
            <a:r>
              <a:rPr lang="ko-KR" altLang="en-US" sz="3200" dirty="0"/>
              <a:t>우리가 주님을 기다립니다</a:t>
            </a:r>
            <a:r>
              <a:rPr lang="en-US" altLang="ko-KR" sz="3200" dirty="0"/>
              <a:t>.</a:t>
            </a:r>
          </a:p>
          <a:p>
            <a:pPr fontAlgn="base"/>
            <a:r>
              <a:rPr lang="en-US" altLang="ko-KR" sz="3200" dirty="0"/>
              <a:t>21   </a:t>
            </a:r>
            <a:r>
              <a:rPr lang="ko-KR" altLang="en-US" sz="3200" dirty="0"/>
              <a:t>우리가 그 거룩한 이름을 의지하기에 우리 마음이 그분 때문에 기쁩니다</a:t>
            </a:r>
            <a:r>
              <a:rPr lang="en-US" altLang="ko-KR" sz="3200" dirty="0"/>
              <a:t>.</a:t>
            </a:r>
          </a:p>
          <a:p>
            <a:pPr fontAlgn="base"/>
            <a:r>
              <a:rPr lang="en-US" altLang="ko-KR" sz="3200" dirty="0"/>
              <a:t>22   </a:t>
            </a:r>
            <a:r>
              <a:rPr lang="ko-KR" altLang="en-US" sz="3200" dirty="0"/>
              <a:t>우리는 주님을 기다립니다</a:t>
            </a:r>
            <a:r>
              <a:rPr lang="en-US" altLang="ko-KR" sz="3200" dirty="0"/>
              <a:t>. </a:t>
            </a:r>
            <a:r>
              <a:rPr lang="ko-KR" altLang="en-US" sz="3200" dirty="0"/>
              <a:t>주님</a:t>
            </a:r>
            <a:r>
              <a:rPr lang="en-US" altLang="ko-KR" sz="3200" dirty="0"/>
              <a:t>, </a:t>
            </a:r>
            <a:r>
              <a:rPr lang="ko-KR" altLang="en-US" sz="3200" dirty="0"/>
              <a:t>우리에게 주님의 한결같은 사랑을 베풀어 주십시오</a:t>
            </a:r>
            <a:r>
              <a:rPr lang="en-US" altLang="ko-KR" sz="3200" dirty="0"/>
              <a:t>.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251BABB-D423-2472-3B09-6C7B55138FD7}"/>
              </a:ext>
            </a:extLst>
          </p:cNvPr>
          <p:cNvSpPr txBox="1"/>
          <p:nvPr/>
        </p:nvSpPr>
        <p:spPr>
          <a:xfrm>
            <a:off x="439836" y="482843"/>
            <a:ext cx="46362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400" b="1" dirty="0">
                <a:solidFill>
                  <a:srgbClr val="FFFF00"/>
                </a:solidFill>
                <a:latin typeface="HY견고딕" pitchFamily="18" charset="-127"/>
                <a:ea typeface="HY견고딕" pitchFamily="18" charset="-127"/>
              </a:rPr>
              <a:t>Psalm 33</a:t>
            </a:r>
            <a:endParaRPr lang="ko-KR" altLang="en-US" sz="2400" b="1" dirty="0">
              <a:solidFill>
                <a:srgbClr val="FFFF00"/>
              </a:solidFill>
              <a:latin typeface="HY견고딕" pitchFamily="18" charset="-127"/>
              <a:ea typeface="HY견고딕" pitchFamily="18" charset="-127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D41D743-2CB4-876D-C29A-03EC6CC909F8}"/>
              </a:ext>
            </a:extLst>
          </p:cNvPr>
          <p:cNvSpPr txBox="1"/>
          <p:nvPr/>
        </p:nvSpPr>
        <p:spPr>
          <a:xfrm>
            <a:off x="5076054" y="548680"/>
            <a:ext cx="362810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1600" b="1" dirty="0">
                <a:latin typeface="HY견고딕" pitchFamily="18" charset="-127"/>
                <a:ea typeface="HY견고딕" pitchFamily="18" charset="-127"/>
              </a:rPr>
              <a:t>시편 제</a:t>
            </a:r>
            <a:r>
              <a:rPr lang="en-US" altLang="ko-KR" sz="1600" b="1" dirty="0">
                <a:latin typeface="HY견고딕" pitchFamily="18" charset="-127"/>
                <a:ea typeface="HY견고딕" pitchFamily="18" charset="-127"/>
              </a:rPr>
              <a:t>33</a:t>
            </a:r>
            <a:r>
              <a:rPr lang="ko-KR" altLang="en-US" sz="1600" b="1" dirty="0">
                <a:latin typeface="HY견고딕" pitchFamily="18" charset="-127"/>
                <a:ea typeface="HY견고딕" pitchFamily="18" charset="-127"/>
              </a:rPr>
              <a:t>편</a:t>
            </a:r>
          </a:p>
        </p:txBody>
      </p:sp>
    </p:spTree>
    <p:extLst>
      <p:ext uri="{BB962C8B-B14F-4D97-AF65-F5344CB8AC3E}">
        <p14:creationId xmlns:p14="http://schemas.microsoft.com/office/powerpoint/2010/main" val="204675086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87097"/>
            <a:ext cx="9144000" cy="5166239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0C4A30F6-7E48-5971-7552-5910B8E0C2D9}"/>
              </a:ext>
            </a:extLst>
          </p:cNvPr>
          <p:cNvSpPr txBox="1"/>
          <p:nvPr/>
        </p:nvSpPr>
        <p:spPr>
          <a:xfrm>
            <a:off x="439836" y="482843"/>
            <a:ext cx="46362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400" b="1" dirty="0">
                <a:solidFill>
                  <a:srgbClr val="FFFF00"/>
                </a:solidFill>
                <a:latin typeface="HY견고딕" pitchFamily="18" charset="-127"/>
                <a:ea typeface="HY견고딕" pitchFamily="18" charset="-127"/>
              </a:rPr>
              <a:t>Psalm 33</a:t>
            </a:r>
            <a:endParaRPr lang="ko-KR" altLang="en-US" sz="2400" b="1" dirty="0">
              <a:solidFill>
                <a:srgbClr val="FFFF00"/>
              </a:solidFill>
              <a:latin typeface="HY견고딕" pitchFamily="18" charset="-127"/>
              <a:ea typeface="HY견고딕" pitchFamily="18" charset="-127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963938A-B9DD-5882-6FD8-6408AF9F0DFD}"/>
              </a:ext>
            </a:extLst>
          </p:cNvPr>
          <p:cNvSpPr txBox="1"/>
          <p:nvPr/>
        </p:nvSpPr>
        <p:spPr>
          <a:xfrm>
            <a:off x="5076054" y="548680"/>
            <a:ext cx="362810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1600" b="1" dirty="0">
                <a:latin typeface="HY견고딕" pitchFamily="18" charset="-127"/>
                <a:ea typeface="HY견고딕" pitchFamily="18" charset="-127"/>
              </a:rPr>
              <a:t>시편 제</a:t>
            </a:r>
            <a:r>
              <a:rPr lang="en-US" altLang="ko-KR" sz="1600" b="1" dirty="0">
                <a:latin typeface="HY견고딕" pitchFamily="18" charset="-127"/>
                <a:ea typeface="HY견고딕" pitchFamily="18" charset="-127"/>
              </a:rPr>
              <a:t>33</a:t>
            </a:r>
            <a:r>
              <a:rPr lang="ko-KR" altLang="en-US" sz="1600" b="1" dirty="0">
                <a:latin typeface="HY견고딕" pitchFamily="18" charset="-127"/>
                <a:ea typeface="HY견고딕" pitchFamily="18" charset="-127"/>
              </a:rPr>
              <a:t>편</a:t>
            </a:r>
          </a:p>
        </p:txBody>
      </p:sp>
    </p:spTree>
    <p:extLst>
      <p:ext uri="{BB962C8B-B14F-4D97-AF65-F5344CB8AC3E}">
        <p14:creationId xmlns:p14="http://schemas.microsoft.com/office/powerpoint/2010/main" val="86324112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>
            <a:extLst>
              <a:ext uri="{FF2B5EF4-FFF2-40B4-BE49-F238E27FC236}">
                <a16:creationId xmlns:a16="http://schemas.microsoft.com/office/drawing/2014/main" id="{175C4157-090A-43D7-B038-7FD639BBA23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019" y="2780928"/>
            <a:ext cx="3960440" cy="2988779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D382D960-0957-4530-A74F-F6413BDF9A9C}"/>
              </a:ext>
            </a:extLst>
          </p:cNvPr>
          <p:cNvSpPr txBox="1"/>
          <p:nvPr/>
        </p:nvSpPr>
        <p:spPr>
          <a:xfrm>
            <a:off x="4716016" y="2708920"/>
            <a:ext cx="3960440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000" b="1" dirty="0">
                <a:solidFill>
                  <a:srgbClr val="FFFF00"/>
                </a:solidFill>
              </a:rPr>
              <a:t>‘</a:t>
            </a:r>
            <a:r>
              <a:rPr lang="ko-KR" altLang="en-US" sz="2000" b="1" dirty="0">
                <a:solidFill>
                  <a:srgbClr val="FFFF00"/>
                </a:solidFill>
              </a:rPr>
              <a:t>차별금지법</a:t>
            </a:r>
            <a:r>
              <a:rPr lang="en-US" altLang="ko-KR" sz="2000" b="1" dirty="0">
                <a:solidFill>
                  <a:srgbClr val="FFFF00"/>
                </a:solidFill>
              </a:rPr>
              <a:t>’</a:t>
            </a:r>
            <a:r>
              <a:rPr lang="ko-KR" altLang="en-US" sz="2000" b="1" dirty="0">
                <a:solidFill>
                  <a:srgbClr val="FFFF00"/>
                </a:solidFill>
              </a:rPr>
              <a:t>은</a:t>
            </a:r>
            <a:endParaRPr lang="en-US" altLang="ko-KR" sz="2000" b="1" dirty="0">
              <a:solidFill>
                <a:srgbClr val="FFFF00"/>
              </a:solidFill>
            </a:endParaRPr>
          </a:p>
          <a:p>
            <a:r>
              <a:rPr lang="ko-KR" altLang="en-US" sz="2000" b="1" dirty="0">
                <a:solidFill>
                  <a:srgbClr val="FFFF00"/>
                </a:solidFill>
              </a:rPr>
              <a:t>평등을 빙자하여</a:t>
            </a:r>
            <a:endParaRPr lang="en-US" altLang="ko-KR" sz="2000" b="1" dirty="0">
              <a:solidFill>
                <a:srgbClr val="FFFF00"/>
              </a:solidFill>
            </a:endParaRPr>
          </a:p>
          <a:p>
            <a:r>
              <a:rPr lang="ko-KR" altLang="en-US" sz="2000" b="1" dirty="0">
                <a:solidFill>
                  <a:srgbClr val="FFFF00"/>
                </a:solidFill>
              </a:rPr>
              <a:t>특정 목적을 위해</a:t>
            </a:r>
            <a:endParaRPr lang="en-US" altLang="ko-KR" sz="2000" b="1" dirty="0">
              <a:solidFill>
                <a:srgbClr val="FFFF00"/>
              </a:solidFill>
            </a:endParaRPr>
          </a:p>
          <a:p>
            <a:r>
              <a:rPr lang="ko-KR" altLang="en-US" sz="2000" b="1" dirty="0">
                <a:solidFill>
                  <a:srgbClr val="FFFF00"/>
                </a:solidFill>
              </a:rPr>
              <a:t>언로를 탄압하는</a:t>
            </a:r>
            <a:endParaRPr lang="en-US" altLang="ko-KR" sz="2000" b="1" dirty="0">
              <a:solidFill>
                <a:srgbClr val="FFFF00"/>
              </a:solidFill>
            </a:endParaRPr>
          </a:p>
          <a:p>
            <a:r>
              <a:rPr lang="ko-KR" altLang="en-US" sz="2000" b="1" dirty="0">
                <a:solidFill>
                  <a:srgbClr val="FFFF00"/>
                </a:solidFill>
              </a:rPr>
              <a:t>반언론자유 악법입니다</a:t>
            </a:r>
            <a:r>
              <a:rPr lang="en-US" altLang="ko-KR" sz="2000" b="1" dirty="0">
                <a:solidFill>
                  <a:srgbClr val="FFFF00"/>
                </a:solidFill>
              </a:rPr>
              <a:t>.</a:t>
            </a:r>
          </a:p>
          <a:p>
            <a:endParaRPr lang="en-US" altLang="ko-KR" sz="2000" b="1" dirty="0">
              <a:solidFill>
                <a:srgbClr val="FFFF00"/>
              </a:solidFill>
            </a:endParaRPr>
          </a:p>
          <a:p>
            <a:r>
              <a:rPr lang="ko-KR" altLang="en-US" sz="2000" b="1" dirty="0">
                <a:solidFill>
                  <a:srgbClr val="FFFF00"/>
                </a:solidFill>
              </a:rPr>
              <a:t>입법을 반드시 저지해야 합니다</a:t>
            </a:r>
            <a:r>
              <a:rPr lang="en-US" altLang="ko-KR" sz="2000" b="1" dirty="0">
                <a:solidFill>
                  <a:srgbClr val="FFFF00"/>
                </a:solidFill>
              </a:rPr>
              <a:t>.</a:t>
            </a:r>
          </a:p>
          <a:p>
            <a:endParaRPr lang="en-US" altLang="ko-KR" sz="2000" b="1" dirty="0">
              <a:solidFill>
                <a:srgbClr val="FFFF00"/>
              </a:solidFill>
            </a:endParaRPr>
          </a:p>
          <a:p>
            <a:r>
              <a:rPr lang="en-US" altLang="ko-KR" sz="2000" b="1" dirty="0">
                <a:solidFill>
                  <a:srgbClr val="FFFF00"/>
                </a:solidFill>
              </a:rPr>
              <a:t>(</a:t>
            </a:r>
            <a:r>
              <a:rPr lang="ko-KR" altLang="en-US" sz="2000" b="1" dirty="0">
                <a:solidFill>
                  <a:srgbClr val="FFFF00"/>
                </a:solidFill>
              </a:rPr>
              <a:t>선진국의 차별금지법 폐해에 대해</a:t>
            </a:r>
            <a:endParaRPr lang="en-US" altLang="ko-KR" sz="2000" b="1" dirty="0">
              <a:solidFill>
                <a:srgbClr val="FFFF00"/>
              </a:solidFill>
            </a:endParaRPr>
          </a:p>
          <a:p>
            <a:r>
              <a:rPr lang="en-US" altLang="ko-KR" sz="2000" b="1" dirty="0">
                <a:solidFill>
                  <a:srgbClr val="FFFF00"/>
                </a:solidFill>
              </a:rPr>
              <a:t>  </a:t>
            </a:r>
            <a:r>
              <a:rPr lang="ko-KR" altLang="en-US" sz="2000" b="1" dirty="0">
                <a:solidFill>
                  <a:srgbClr val="FFFF00"/>
                </a:solidFill>
              </a:rPr>
              <a:t>충분히 확인하시기 바랍니다</a:t>
            </a:r>
            <a:r>
              <a:rPr lang="en-US" altLang="ko-KR" sz="2000" b="1" dirty="0">
                <a:solidFill>
                  <a:srgbClr val="FFFF00"/>
                </a:solidFill>
              </a:rPr>
              <a:t>.)</a:t>
            </a:r>
            <a:endParaRPr lang="ko-KR" altLang="en-US" sz="2000" b="1" dirty="0">
              <a:solidFill>
                <a:srgbClr val="FFFF00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8F6AD34-0133-A522-1B86-48A7932E65AD}"/>
              </a:ext>
            </a:extLst>
          </p:cNvPr>
          <p:cNvSpPr txBox="1"/>
          <p:nvPr/>
        </p:nvSpPr>
        <p:spPr>
          <a:xfrm>
            <a:off x="439836" y="482843"/>
            <a:ext cx="46362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400" b="1" dirty="0">
                <a:solidFill>
                  <a:srgbClr val="FFFF00"/>
                </a:solidFill>
                <a:latin typeface="HY견고딕" pitchFamily="18" charset="-127"/>
                <a:ea typeface="HY견고딕" pitchFamily="18" charset="-127"/>
              </a:rPr>
              <a:t>Psalm 33</a:t>
            </a:r>
            <a:endParaRPr lang="ko-KR" altLang="en-US" sz="2400" b="1" dirty="0">
              <a:solidFill>
                <a:srgbClr val="FFFF00"/>
              </a:solidFill>
              <a:latin typeface="HY견고딕" pitchFamily="18" charset="-127"/>
              <a:ea typeface="HY견고딕" pitchFamily="18" charset="-127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D45D8D0-83A8-05CD-2822-051A1AFAA965}"/>
              </a:ext>
            </a:extLst>
          </p:cNvPr>
          <p:cNvSpPr txBox="1"/>
          <p:nvPr/>
        </p:nvSpPr>
        <p:spPr>
          <a:xfrm>
            <a:off x="5076054" y="548680"/>
            <a:ext cx="362810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1600" b="1" dirty="0">
                <a:latin typeface="HY견고딕" pitchFamily="18" charset="-127"/>
                <a:ea typeface="HY견고딕" pitchFamily="18" charset="-127"/>
              </a:rPr>
              <a:t>시편 제</a:t>
            </a:r>
            <a:r>
              <a:rPr lang="en-US" altLang="ko-KR" sz="1600" b="1" dirty="0">
                <a:latin typeface="HY견고딕" pitchFamily="18" charset="-127"/>
                <a:ea typeface="HY견고딕" pitchFamily="18" charset="-127"/>
              </a:rPr>
              <a:t>33</a:t>
            </a:r>
            <a:r>
              <a:rPr lang="ko-KR" altLang="en-US" sz="1600" b="1" dirty="0">
                <a:latin typeface="HY견고딕" pitchFamily="18" charset="-127"/>
                <a:ea typeface="HY견고딕" pitchFamily="18" charset="-127"/>
              </a:rPr>
              <a:t>편</a:t>
            </a:r>
          </a:p>
        </p:txBody>
      </p:sp>
    </p:spTree>
    <p:extLst>
      <p:ext uri="{BB962C8B-B14F-4D97-AF65-F5344CB8AC3E}">
        <p14:creationId xmlns:p14="http://schemas.microsoft.com/office/powerpoint/2010/main" val="401229500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모듈">
  <a:themeElements>
    <a:clrScheme name="모듈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모듈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모듈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300000"/>
              </a:schemeClr>
            </a:gs>
            <a:gs pos="12000">
              <a:schemeClr val="phClr">
                <a:tint val="48000"/>
                <a:satMod val="300000"/>
              </a:schemeClr>
            </a:gs>
            <a:gs pos="20000">
              <a:schemeClr val="phClr">
                <a:tint val="49000"/>
                <a:satMod val="30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10000" t="-25000" r="10000" b="125000"/>
          </a:path>
        </a:gradFill>
        <a:blipFill>
          <a:blip xmlns:r="http://schemas.openxmlformats.org/officeDocument/2006/relationships" r:embed="rId1">
            <a:duotone>
              <a:schemeClr val="phClr">
                <a:shade val="75000"/>
                <a:satMod val="105000"/>
              </a:schemeClr>
              <a:schemeClr val="phClr">
                <a:tint val="95000"/>
                <a:satMod val="105000"/>
              </a:schemeClr>
            </a:duotone>
          </a:blip>
          <a:tile tx="0" ty="0" sx="38000" sy="38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Module</Template>
  <TotalTime>123484</TotalTime>
  <Words>431</Words>
  <Application>Microsoft Office PowerPoint</Application>
  <PresentationFormat>화면 슬라이드 쇼(4:3)</PresentationFormat>
  <Paragraphs>59</Paragraphs>
  <Slides>8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8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8</vt:i4>
      </vt:variant>
    </vt:vector>
  </HeadingPairs>
  <TitlesOfParts>
    <vt:vector size="17" baseType="lpstr">
      <vt:lpstr>HY견고딕</vt:lpstr>
      <vt:lpstr>바탕</vt:lpstr>
      <vt:lpstr>함초롬바탕</vt:lpstr>
      <vt:lpstr>Arial</vt:lpstr>
      <vt:lpstr>Corbel</vt:lpstr>
      <vt:lpstr>Wingdings</vt:lpstr>
      <vt:lpstr>Wingdings 2</vt:lpstr>
      <vt:lpstr>Wingdings 3</vt:lpstr>
      <vt:lpstr>모듈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슬라이드 0</dc:title>
  <dc:creator>Windows 사용자</dc:creator>
  <cp:lastModifiedBy>Min-gu Kang</cp:lastModifiedBy>
  <cp:revision>10919</cp:revision>
  <dcterms:created xsi:type="dcterms:W3CDTF">2020-04-21T04:48:11Z</dcterms:created>
  <dcterms:modified xsi:type="dcterms:W3CDTF">2026-06-13T01:51:22Z</dcterms:modified>
</cp:coreProperties>
</file>