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62" r:id="rId8"/>
    <p:sldId id="763" r:id="rId9"/>
    <p:sldId id="756" r:id="rId10"/>
    <p:sldId id="384" r:id="rId11"/>
    <p:sldId id="410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44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2A845-BDFC-F05D-A800-342D37EAB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054397-BB8A-C599-FC16-BD3D4FF8016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도움을 비는 기도</a:t>
            </a:r>
          </a:p>
          <a:p>
            <a:pPr fontAlgn="base"/>
            <a:r>
              <a:rPr lang="ko-KR" altLang="en-US" sz="3200" dirty="0"/>
              <a:t>지휘자를 따라 부르는 고라 자손의 노래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마스길</a:t>
            </a:r>
            <a:endParaRPr lang="ko-KR" altLang="en-US" sz="3200" dirty="0"/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우리는 두 귀로 들었습니다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 옛날 우리 조상이 살던 그 때에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하나님께서 하신 그 일들을</a:t>
            </a:r>
            <a:r>
              <a:rPr lang="en-US" altLang="ko-KR" sz="3200" dirty="0"/>
              <a:t>, </a:t>
            </a:r>
            <a:r>
              <a:rPr lang="ko-KR" altLang="en-US" sz="3200" dirty="0"/>
              <a:t>우리의 조상이 우리에게 낱낱이 일러주었습니다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하나님께서 뭇 나라들을 손수 몰아내시고</a:t>
            </a:r>
            <a:r>
              <a:rPr lang="en-US" altLang="ko-KR" sz="3200" dirty="0"/>
              <a:t>, </a:t>
            </a:r>
            <a:r>
              <a:rPr lang="ko-KR" altLang="en-US" sz="3200" dirty="0"/>
              <a:t>우리 조상을 이 땅에 뿌리 박게 하셨습니다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뭇 민족을 재앙으로 치시고</a:t>
            </a:r>
            <a:r>
              <a:rPr lang="en-US" altLang="ko-KR" sz="3200" dirty="0"/>
              <a:t>, </a:t>
            </a:r>
            <a:r>
              <a:rPr lang="ko-KR" altLang="en-US" sz="3200" dirty="0"/>
              <a:t>우리 조상을 번창하게 하셨습니다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우리 조상이 이 땅을 차지한 것은 그들의 칼로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F86F95-DCDB-EB67-3DB0-96C619D912D2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CC305-40F2-379E-4800-FD02ED0C8B9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53031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6BB7C-364A-5955-E34B-B1B54F2C8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6D21E9-6EAB-DD04-29FA-D98EF59E3DF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차지한 것이 아니었습니다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조상이 얻은 승리도 그들의 힘으로 얻은 것이 아니었습니다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오직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하나님의 오른손과 오른팔과 하나님의 빛나는 얼굴이 이루어 주셨으니</a:t>
            </a:r>
            <a:r>
              <a:rPr lang="en-US" altLang="ko-KR" sz="3200" dirty="0"/>
              <a:t>, </a:t>
            </a:r>
            <a:r>
              <a:rPr lang="ko-KR" altLang="en-US" sz="3200" dirty="0"/>
              <a:t>참으로 이것은 하나님께서 그들을 사랑하셨기 때문입니다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 err="1"/>
              <a:t>주님이야말로</a:t>
            </a:r>
            <a:r>
              <a:rPr lang="ko-KR" altLang="en-US" sz="3200" dirty="0"/>
              <a:t> 나의 왕</a:t>
            </a:r>
            <a:r>
              <a:rPr lang="en-US" altLang="ko-KR" sz="3200" dirty="0"/>
              <a:t>, </a:t>
            </a:r>
            <a:r>
              <a:rPr lang="ko-KR" altLang="en-US" sz="3200" dirty="0"/>
              <a:t>나의 하나님</a:t>
            </a:r>
            <a:r>
              <a:rPr lang="en-US" altLang="ko-KR" sz="3200" dirty="0"/>
              <a:t>. </a:t>
            </a:r>
            <a:r>
              <a:rPr lang="ko-KR" altLang="en-US" sz="3200" dirty="0"/>
              <a:t>야곱에게 승리를 주시는 분이십니다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주님의 능력으로 우리는 우리의 적을 쳐부수었으며</a:t>
            </a:r>
            <a:r>
              <a:rPr lang="en-US" altLang="ko-KR" sz="3200" dirty="0"/>
              <a:t>, </a:t>
            </a:r>
            <a:r>
              <a:rPr lang="ko-KR" altLang="en-US" sz="3200" dirty="0"/>
              <a:t>우리를 공격하여 오는 자들을 주님의 이름으로 짓밟았습니다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내가 의지한 것은 내 활이 아닙니다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나에게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BF1B23-9883-C259-B32A-BC92E102B086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7EF59-FD6D-391D-F6DC-3C3F546A76E9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501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EDC43-1AA7-D896-1A0F-DE9ED6F99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D75B465-1D17-7DE7-546A-893F9DF85F0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차지한 것이 아니었습니다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조상이 얻은 승리도 그들의 힘으로 얻은 것이 아니었습니다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오직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하나님의 오른손과 오른팔과 하나님의 빛나는 얼굴이 이루어 주셨으니</a:t>
            </a:r>
            <a:r>
              <a:rPr lang="en-US" altLang="ko-KR" sz="3200" dirty="0"/>
              <a:t>, </a:t>
            </a:r>
            <a:r>
              <a:rPr lang="ko-KR" altLang="en-US" sz="3200" dirty="0"/>
              <a:t>참으로 이것은 하나님께서 그들을 사랑하셨기 때문입니다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 err="1"/>
              <a:t>주님이야말로</a:t>
            </a:r>
            <a:r>
              <a:rPr lang="ko-KR" altLang="en-US" sz="3200" dirty="0"/>
              <a:t> 나의 왕</a:t>
            </a:r>
            <a:r>
              <a:rPr lang="en-US" altLang="ko-KR" sz="3200" dirty="0"/>
              <a:t>, </a:t>
            </a:r>
            <a:r>
              <a:rPr lang="ko-KR" altLang="en-US" sz="3200" dirty="0"/>
              <a:t>나의 하나님</a:t>
            </a:r>
            <a:r>
              <a:rPr lang="en-US" altLang="ko-KR" sz="3200" dirty="0"/>
              <a:t>. </a:t>
            </a:r>
            <a:r>
              <a:rPr lang="ko-KR" altLang="en-US" sz="3200" dirty="0"/>
              <a:t>야곱에게 승리를 주시는 분이십니다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주님의 능력으로 우리는 우리의 적을 쳐부수었으며</a:t>
            </a:r>
            <a:r>
              <a:rPr lang="en-US" altLang="ko-KR" sz="3200" dirty="0"/>
              <a:t>, </a:t>
            </a:r>
            <a:r>
              <a:rPr lang="ko-KR" altLang="en-US" sz="3200" dirty="0"/>
              <a:t>우리를 공격하여 오는 자들을 주님의 이름으로 짓밟았습니다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내가 의지한 것은 내 활이 아닙니다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나에게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F3A530-1E83-9A07-36DB-ACC9E7A4D12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D9B392-A9EC-185D-20EC-BC7E9D6A06C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733565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DB97F-5187-48D5-C109-A5927F156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8007A8-8302-64F7-D7E7-7C173CF8FA53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승리를 안겨 준 것은 내 칼이 아닙니다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오직 주님만이 우리로 하여금 적에게서 승리를 얻게 하셨으며</a:t>
            </a:r>
            <a:r>
              <a:rPr lang="en-US" altLang="ko-KR" sz="3200" dirty="0"/>
              <a:t>, </a:t>
            </a:r>
            <a:r>
              <a:rPr lang="ko-KR" altLang="en-US" sz="3200" dirty="0"/>
              <a:t>우리를 미워하는 자들이 수치를 당하게 하셨기에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우리는 언제나 우리 하나님만 자랑합니다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이름만 끊임없이 </a:t>
            </a:r>
            <a:r>
              <a:rPr lang="ko-KR" altLang="en-US" sz="3200" dirty="0" err="1"/>
              <a:t>찬양하렵니다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그러나 이제는 주님께서 우리를 버려</a:t>
            </a:r>
            <a:r>
              <a:rPr lang="en-US" altLang="ko-KR" sz="3200" dirty="0"/>
              <a:t>, </a:t>
            </a:r>
            <a:r>
              <a:rPr lang="ko-KR" altLang="en-US" sz="3200" dirty="0"/>
              <a:t>치욕을 당하게 하시며</a:t>
            </a:r>
            <a:r>
              <a:rPr lang="en-US" altLang="ko-KR" sz="3200" dirty="0"/>
              <a:t>, </a:t>
            </a:r>
            <a:r>
              <a:rPr lang="ko-KR" altLang="en-US" sz="3200" dirty="0"/>
              <a:t>우리 군대와 함께 출전하지 않으셨습니다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주님께서 우리를 적에게서 밀려나게 하시니</a:t>
            </a:r>
            <a:r>
              <a:rPr lang="en-US" altLang="ko-KR" sz="3200" dirty="0"/>
              <a:t>, </a:t>
            </a:r>
            <a:r>
              <a:rPr lang="ko-KR" altLang="en-US" sz="3200" dirty="0"/>
              <a:t>우리를 미워하는 자들이 마음껏 우리를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8A0F3B-2F30-B58A-05A6-A1CEC5B8EA6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D01B4-14CE-5788-DC96-1FF6F6A666C0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44953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CF822-4673-E7E8-698D-049D23185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5C3F61E-6B4C-4F1F-A549-94C179BC842A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약탈하였습니다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주님께서 우리를 </a:t>
            </a:r>
            <a:r>
              <a:rPr lang="ko-KR" altLang="en-US" sz="3200" dirty="0" err="1"/>
              <a:t>잡아먹힐</a:t>
            </a:r>
            <a:r>
              <a:rPr lang="ko-KR" altLang="en-US" sz="3200" dirty="0"/>
              <a:t> 양처럼 그들에게 넘겨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여러 나라에 흩으셨습니다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주님께서 주님의 백성을 헐값으로 파시니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그들을 팔아 이익을 얻은 것이 아무것도 없습니다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주님께서 우리를 이웃의 조롱거리로 만드시고</a:t>
            </a:r>
            <a:r>
              <a:rPr lang="en-US" altLang="ko-KR" sz="3200" dirty="0"/>
              <a:t>, </a:t>
            </a:r>
            <a:r>
              <a:rPr lang="ko-KR" altLang="en-US" sz="3200" dirty="0"/>
              <a:t>주위 사람들의 조롱거리와 웃음거리로 만드십니다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주님께서 우리를 여러 나라의 이야기거리가 되게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여러 민족의 조소거리가 되게 하십니다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9C45A-99EC-5792-2C84-1457872F4BD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930B81-9832-1F90-E6A5-4287C8EF3D7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50856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41946-6B18-2883-A9AD-86830E89B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663182F-0578-0A65-EC05-91A84D047BC3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내가 받은 치욕이 온종일 나를 따라다니고</a:t>
            </a:r>
            <a:r>
              <a:rPr lang="en-US" altLang="ko-KR" sz="3200" dirty="0"/>
              <a:t>, </a:t>
            </a:r>
            <a:r>
              <a:rPr lang="ko-KR" altLang="en-US" sz="3200" dirty="0"/>
              <a:t>부끄러워서 얼굴을 들 수조차 없습니다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이것은 나를 조롱하는 자와 모독하는 자의 독한 욕설과 나의 원수와 복수자의 무서운 눈길 때문입니다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우리는 주님을 잊지 않았고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언약을 깨뜨리지 않았습니다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그러나 이 모든 일이 우리에게 닥쳤습니다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우리가 마음으로 주님을 배반한 적이 없고</a:t>
            </a:r>
            <a:r>
              <a:rPr lang="en-US" altLang="ko-KR" sz="3200" dirty="0"/>
              <a:t>, </a:t>
            </a:r>
            <a:r>
              <a:rPr lang="ko-KR" altLang="en-US" sz="3200" dirty="0"/>
              <a:t>우리의 발이 주님의 길에서 벗어난 적도 없습니다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0DA67-9E60-2073-591E-917788D2A69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0D564C-76EA-FFCD-2769-9624E6395F2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71638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08FCD-33C5-7032-2467-028056EA1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EEE36E4-BE94-46BB-338D-AAADE171B66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그러나 주님께서는 우리를 승냥이의 소굴에다 밀어 넣으시고</a:t>
            </a:r>
            <a:r>
              <a:rPr lang="en-US" altLang="ko-KR" sz="3200" dirty="0"/>
              <a:t>, </a:t>
            </a:r>
            <a:r>
              <a:rPr lang="ko-KR" altLang="en-US" sz="3200" dirty="0"/>
              <a:t>깊고 깊은 어둠으로 덮으셨습니다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우리가 우리 하나님의 이름을 잊었거나</a:t>
            </a:r>
            <a:r>
              <a:rPr lang="en-US" altLang="ko-KR" sz="3200" dirty="0"/>
              <a:t>, </a:t>
            </a:r>
            <a:r>
              <a:rPr lang="ko-KR" altLang="en-US" sz="3200" dirty="0"/>
              <a:t>우리의 두 손을 다른 신을 향하여 펴 들고서 기도를 드렸다면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마음의 비밀을 다 아시는 하나님께서 어찌 이런 일을 찾아내지 못하셨겠습니까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우리가 날마다 죽임을 당하며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잡아먹힐</a:t>
            </a:r>
            <a:r>
              <a:rPr lang="ko-KR" altLang="en-US" sz="3200" dirty="0"/>
              <a:t> 양과 같은 처지가 된 것은</a:t>
            </a:r>
            <a:r>
              <a:rPr lang="en-US" altLang="ko-KR" sz="3200" dirty="0"/>
              <a:t>, </a:t>
            </a:r>
            <a:r>
              <a:rPr lang="ko-KR" altLang="en-US" sz="3200" dirty="0"/>
              <a:t>주님 때문입니다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23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깨어나십시오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어찌하여 주무시고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1D3465-3B25-FBD4-D87B-02EC600C137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9A035A-8A6D-2292-7EB7-B0126F6C5DD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70794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계십니까</a:t>
            </a:r>
            <a:r>
              <a:rPr lang="en-US" altLang="ko-KR" sz="3200" dirty="0"/>
              <a:t>? </a:t>
            </a:r>
            <a:r>
              <a:rPr lang="ko-KR" altLang="en-US" sz="3200" dirty="0"/>
              <a:t>깨어나셔서</a:t>
            </a:r>
            <a:r>
              <a:rPr lang="en-US" altLang="ko-KR" sz="3200" dirty="0"/>
              <a:t>, </a:t>
            </a:r>
            <a:r>
              <a:rPr lang="ko-KR" altLang="en-US" sz="3200" dirty="0"/>
              <a:t>영원히 나를 버리지 말아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24   </a:t>
            </a:r>
            <a:r>
              <a:rPr lang="ko-KR" altLang="en-US" sz="3200" dirty="0"/>
              <a:t>어찌하여 얼굴을 돌리십니까</a:t>
            </a:r>
            <a:r>
              <a:rPr lang="en-US" altLang="ko-KR" sz="3200" dirty="0"/>
              <a:t>? </a:t>
            </a:r>
            <a:r>
              <a:rPr lang="ko-KR" altLang="en-US" sz="3200" dirty="0"/>
              <a:t>우리가 고난과 억압을 당하고 있음을</a:t>
            </a:r>
            <a:r>
              <a:rPr lang="en-US" altLang="ko-KR" sz="3200" dirty="0"/>
              <a:t>, </a:t>
            </a:r>
            <a:r>
              <a:rPr lang="ko-KR" altLang="en-US" sz="3200" dirty="0"/>
              <a:t>어찌하여 잊으십니까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25   </a:t>
            </a:r>
            <a:r>
              <a:rPr lang="ko-KR" altLang="en-US" sz="3200" dirty="0"/>
              <a:t>아</a:t>
            </a:r>
            <a:r>
              <a:rPr lang="en-US" altLang="ko-KR" sz="3200" dirty="0"/>
              <a:t>, </a:t>
            </a:r>
            <a:r>
              <a:rPr lang="ko-KR" altLang="en-US" sz="3200" dirty="0"/>
              <a:t>우리는 흙 속에 파묻혀 있고</a:t>
            </a:r>
            <a:r>
              <a:rPr lang="en-US" altLang="ko-KR" sz="3200" dirty="0"/>
              <a:t>, </a:t>
            </a:r>
            <a:r>
              <a:rPr lang="ko-KR" altLang="en-US" sz="3200" dirty="0"/>
              <a:t>우리의 몸은 내동댕이쳐졌습니다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26   </a:t>
            </a:r>
            <a:r>
              <a:rPr lang="ko-KR" altLang="en-US" sz="3200" dirty="0"/>
              <a:t>일어나십시오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우리를 어서 도와주십시오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한결같은 사랑으로</a:t>
            </a:r>
            <a:r>
              <a:rPr lang="en-US" altLang="ko-KR" sz="3200" dirty="0"/>
              <a:t>, </a:t>
            </a:r>
            <a:r>
              <a:rPr lang="ko-KR" altLang="en-US" sz="3200" dirty="0"/>
              <a:t>우리를 구하여 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123590</TotalTime>
  <Words>656</Words>
  <Application>Microsoft Office PowerPoint</Application>
  <PresentationFormat>화면 슬라이드 쇼(4:3)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0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10930</cp:revision>
  <dcterms:created xsi:type="dcterms:W3CDTF">2020-04-21T04:48:11Z</dcterms:created>
  <dcterms:modified xsi:type="dcterms:W3CDTF">2026-06-15T01:28:35Z</dcterms:modified>
</cp:coreProperties>
</file>