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62" r:id="rId8"/>
    <p:sldId id="756" r:id="rId9"/>
    <p:sldId id="384" r:id="rId10"/>
    <p:sldId id="410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73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9C088-AA19-3EBB-661E-F64E8861B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BCBCCE-F0DD-2A0E-4ABE-E39E9288AAA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하나님은 선하시다</a:t>
            </a:r>
          </a:p>
          <a:p>
            <a:pPr fontAlgn="base"/>
            <a:r>
              <a:rPr lang="ko-KR" altLang="en-US" sz="3200" dirty="0" err="1"/>
              <a:t>아삽의</a:t>
            </a:r>
            <a:r>
              <a:rPr lang="ko-KR" altLang="en-US" sz="3200" dirty="0"/>
              <a:t>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하나님은</a:t>
            </a:r>
            <a:r>
              <a:rPr lang="en-US" altLang="ko-KR" sz="3200" dirty="0"/>
              <a:t>, </a:t>
            </a:r>
            <a:r>
              <a:rPr lang="ko-KR" altLang="en-US" sz="3200" dirty="0"/>
              <a:t>마음이 정직한 사람과 마음이 정결한 사람에게 선을 베푸시는 분이건만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나는 그 확신을 잃고 넘어질 뻔했구나</a:t>
            </a:r>
            <a:r>
              <a:rPr lang="en-US" altLang="ko-KR" sz="3200" dirty="0"/>
              <a:t>. </a:t>
            </a:r>
            <a:r>
              <a:rPr lang="ko-KR" altLang="en-US" sz="3200" dirty="0"/>
              <a:t>그 믿음을 버리고 미끄러질 뻔했구나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그것은</a:t>
            </a:r>
            <a:r>
              <a:rPr lang="en-US" altLang="ko-KR" sz="3200" dirty="0"/>
              <a:t>, </a:t>
            </a:r>
            <a:r>
              <a:rPr lang="ko-KR" altLang="en-US" sz="3200" dirty="0"/>
              <a:t>내가 거만한 자를 시샘하고</a:t>
            </a:r>
            <a:r>
              <a:rPr lang="en-US" altLang="ko-KR" sz="3200" dirty="0"/>
              <a:t>, </a:t>
            </a:r>
            <a:r>
              <a:rPr lang="ko-KR" altLang="en-US" sz="3200" dirty="0"/>
              <a:t>악인들이 누리는 평안을 부러워했기 때문이다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그들은 죽을 때에도 고통이 없으며</a:t>
            </a:r>
            <a:r>
              <a:rPr lang="en-US" altLang="ko-KR" sz="3200" dirty="0"/>
              <a:t>, </a:t>
            </a:r>
            <a:r>
              <a:rPr lang="ko-KR" altLang="en-US" sz="3200" dirty="0"/>
              <a:t>몸은 멀쩡하고 윤기까지 흐른다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사람들이 흔히들 당하는 그런 고통이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055E61-2808-39DA-9686-779059F078F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CCCAC6-7607-E3B2-84C8-27A852E977F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26122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714FC-4988-3F1F-51F8-2409614C7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E9E4DD0-A427-ACDB-BF75-81B77D152C5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그들에게는 없으며</a:t>
            </a:r>
            <a:r>
              <a:rPr lang="en-US" altLang="ko-KR" sz="3200" dirty="0"/>
              <a:t>, </a:t>
            </a:r>
            <a:r>
              <a:rPr lang="ko-KR" altLang="en-US" sz="3200" dirty="0"/>
              <a:t>사람들이 으레 당하는 재앙도 그들에게는 아예 가까이 가지 않는다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오만은 그들의 목걸이요</a:t>
            </a:r>
            <a:r>
              <a:rPr lang="en-US" altLang="ko-KR" sz="3200" dirty="0"/>
              <a:t>, </a:t>
            </a:r>
            <a:r>
              <a:rPr lang="ko-KR" altLang="en-US" sz="3200" dirty="0"/>
              <a:t>폭력은 그들의 나들이옷이다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그들은 피둥피둥 살이 쪄서</a:t>
            </a:r>
            <a:r>
              <a:rPr lang="en-US" altLang="ko-KR" sz="3200" dirty="0"/>
              <a:t>, </a:t>
            </a:r>
            <a:r>
              <a:rPr lang="ko-KR" altLang="en-US" sz="3200" dirty="0"/>
              <a:t>거만하게 눈을 치켜 뜨고 다니며</a:t>
            </a:r>
            <a:r>
              <a:rPr lang="en-US" altLang="ko-KR" sz="3200" dirty="0"/>
              <a:t>, </a:t>
            </a:r>
            <a:r>
              <a:rPr lang="ko-KR" altLang="en-US" sz="3200" dirty="0"/>
              <a:t>마음에는 헛된 상상이 가득하며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언제나 남을 비웃으며</a:t>
            </a:r>
            <a:r>
              <a:rPr lang="en-US" altLang="ko-KR" sz="3200" dirty="0"/>
              <a:t>, </a:t>
            </a:r>
            <a:r>
              <a:rPr lang="ko-KR" altLang="en-US" sz="3200" dirty="0"/>
              <a:t>악의에 찬 말을 쏘아붙이고</a:t>
            </a:r>
            <a:r>
              <a:rPr lang="en-US" altLang="ko-KR" sz="3200" dirty="0"/>
              <a:t>, </a:t>
            </a:r>
            <a:r>
              <a:rPr lang="ko-KR" altLang="en-US" sz="3200" dirty="0"/>
              <a:t>거만한 모습으로 폭언하기를 즐긴다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입으로는 하늘을 비방하고</a:t>
            </a:r>
            <a:r>
              <a:rPr lang="en-US" altLang="ko-KR" sz="3200" dirty="0"/>
              <a:t>, </a:t>
            </a:r>
            <a:r>
              <a:rPr lang="ko-KR" altLang="en-US" sz="3200" dirty="0"/>
              <a:t>혀로는 땅을 휩쓸고 다닌다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하나님의 </a:t>
            </a:r>
            <a:r>
              <a:rPr lang="ko-KR" altLang="en-US" sz="3200" dirty="0" err="1"/>
              <a:t>백성마저도</a:t>
            </a:r>
            <a:r>
              <a:rPr lang="ko-KR" altLang="en-US" sz="3200" dirty="0"/>
              <a:t> 그들에게 홀려서</a:t>
            </a:r>
            <a:r>
              <a:rPr lang="en-US" altLang="ko-KR" sz="3200" dirty="0"/>
              <a:t>, </a:t>
            </a:r>
            <a:r>
              <a:rPr lang="ko-KR" altLang="en-US" sz="3200" dirty="0"/>
              <a:t>물을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991FA2-E126-7EFC-B154-04ACB764A38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AA4E9-88A6-8F03-19B3-58F5D17AB249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29588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161CA-2B41-41A8-C900-AF06DEAC7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49D29E-383D-34C9-D0FE-DE6533B5DAB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들이키듯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하는 말을 그대로 받아들여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덩달아 말한다</a:t>
            </a:r>
            <a:r>
              <a:rPr lang="en-US" altLang="ko-KR" sz="3200" dirty="0"/>
              <a:t>. "</a:t>
            </a:r>
            <a:r>
              <a:rPr lang="ko-KR" altLang="en-US" sz="3200" dirty="0"/>
              <a:t>하나님인들 어떻게 알 수 있으랴</a:t>
            </a:r>
            <a:r>
              <a:rPr lang="en-US" altLang="ko-KR" sz="3200" dirty="0"/>
              <a:t>? </a:t>
            </a:r>
            <a:r>
              <a:rPr lang="ko-KR" altLang="en-US" sz="3200" dirty="0"/>
              <a:t>가장 높으신 분이라고 무엇이든 다 알 수가 있으랴</a:t>
            </a:r>
            <a:r>
              <a:rPr lang="en-US" altLang="ko-KR" sz="3200" dirty="0"/>
              <a:t>?" </a:t>
            </a:r>
            <a:r>
              <a:rPr lang="ko-KR" altLang="en-US" sz="3200" dirty="0"/>
              <a:t>하고 말한다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그런데 놀랍게도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그들은 모두가 </a:t>
            </a:r>
            <a:r>
              <a:rPr lang="ko-KR" altLang="en-US" sz="3200" dirty="0" err="1"/>
              <a:t>악인인데도</a:t>
            </a:r>
            <a:r>
              <a:rPr lang="ko-KR" altLang="en-US" sz="3200" dirty="0"/>
              <a:t> 신세가 언제나 편하고</a:t>
            </a:r>
            <a:r>
              <a:rPr lang="en-US" altLang="ko-KR" sz="3200" dirty="0"/>
              <a:t>, </a:t>
            </a:r>
            <a:r>
              <a:rPr lang="ko-KR" altLang="en-US" sz="3200" dirty="0"/>
              <a:t>재산은 늘어만 가는구나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이렇다면</a:t>
            </a:r>
            <a:r>
              <a:rPr lang="en-US" altLang="ko-KR" sz="3200" dirty="0"/>
              <a:t>, </a:t>
            </a:r>
            <a:r>
              <a:rPr lang="ko-KR" altLang="en-US" sz="3200" dirty="0"/>
              <a:t>내가 깨끗한 마음으로 살아온 것과 내 손으로 죄를 짓지 않고 깨끗하게 살아온 것이 허사라는 말인가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주님께서는 온종일 나를 괴롭히셨으며</a:t>
            </a:r>
            <a:r>
              <a:rPr lang="en-US" altLang="ko-KR" sz="3200" dirty="0"/>
              <a:t>, </a:t>
            </a:r>
            <a:r>
              <a:rPr lang="ko-KR" altLang="en-US" sz="3200" dirty="0"/>
              <a:t>아침마다 나를 벌하셨습니다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C35172-FA2E-B706-A889-A346FD04CF2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661AAD-795E-D6EA-D46A-C6BB3BCFEC99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30289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06348-C843-46BC-B5F7-375B4FD93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9C8FE0-12AE-0747-7EF4-4CF3B496E77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15   "</a:t>
            </a:r>
            <a:r>
              <a:rPr lang="ko-KR" altLang="en-US" sz="3200" dirty="0"/>
              <a:t>나도 그들처럼 살아야지</a:t>
            </a:r>
            <a:r>
              <a:rPr lang="en-US" altLang="ko-KR" sz="3200" dirty="0"/>
              <a:t>" </a:t>
            </a:r>
            <a:r>
              <a:rPr lang="ko-KR" altLang="en-US" sz="3200" dirty="0"/>
              <a:t>하고 말했다면</a:t>
            </a:r>
            <a:r>
              <a:rPr lang="en-US" altLang="ko-KR" sz="3200" dirty="0"/>
              <a:t>, </a:t>
            </a:r>
            <a:r>
              <a:rPr lang="ko-KR" altLang="en-US" sz="3200" dirty="0"/>
              <a:t>나는 주님의 자녀들을 배신하는 일을 하였을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내가 이 얽힌 문제를 풀어 보려고 깊이 생각해 보았으나</a:t>
            </a:r>
            <a:r>
              <a:rPr lang="en-US" altLang="ko-KR" sz="3200" dirty="0"/>
              <a:t>, </a:t>
            </a:r>
            <a:r>
              <a:rPr lang="ko-KR" altLang="en-US" sz="3200" dirty="0"/>
              <a:t>그것은 내가 풀기에는 너무나 어려운 문제였습니다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그러나 마침내 하나님의 성소에 들어가서야</a:t>
            </a:r>
            <a:r>
              <a:rPr lang="en-US" altLang="ko-KR" sz="3200" dirty="0"/>
              <a:t>, </a:t>
            </a:r>
            <a:r>
              <a:rPr lang="ko-KR" altLang="en-US" sz="3200" dirty="0"/>
              <a:t>악한 자들의 종말이 어떻게 되리라는 것을 깨닫게 되었습니다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주님께서 그들을 미끄러운 곳에 세우시며</a:t>
            </a:r>
            <a:r>
              <a:rPr lang="en-US" altLang="ko-KR" sz="3200" dirty="0"/>
              <a:t>, </a:t>
            </a:r>
            <a:r>
              <a:rPr lang="ko-KR" altLang="en-US" sz="3200" dirty="0"/>
              <a:t>거기에서 넘어져서 멸망에 이르게 하십니다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74F6F-4409-B776-1CB9-09AA75F2D28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18BA6B-83C7-1B16-5BF6-EBCBCC75DE9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0703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718D7-5170-2AA0-C202-FC1D7D77A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46953F-5F89-1344-A321-5A26440BBA4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그들이 갑자기 놀라운 일을 당하고</a:t>
            </a:r>
            <a:r>
              <a:rPr lang="en-US" altLang="ko-KR" sz="3200" dirty="0"/>
              <a:t>, </a:t>
            </a:r>
            <a:r>
              <a:rPr lang="ko-KR" altLang="en-US" sz="3200" dirty="0"/>
              <a:t>공포에 떨면서 자취를 감추며</a:t>
            </a:r>
            <a:r>
              <a:rPr lang="en-US" altLang="ko-KR" sz="3200" dirty="0"/>
              <a:t>, </a:t>
            </a:r>
            <a:r>
              <a:rPr lang="ko-KR" altLang="en-US" sz="3200" dirty="0"/>
              <a:t>마침내 끝장을 맞이합니다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아침이 되어서 일어나면 악몽이 다 사라져 없어지듯이</a:t>
            </a:r>
            <a:r>
              <a:rPr lang="en-US" altLang="ko-KR" sz="3200" dirty="0"/>
              <a:t>,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깨어나실 때에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그들은 한낱 꿈처럼</a:t>
            </a:r>
            <a:r>
              <a:rPr lang="en-US" altLang="ko-KR" sz="3200" dirty="0"/>
              <a:t>, </a:t>
            </a:r>
            <a:r>
              <a:rPr lang="ko-KR" altLang="en-US" sz="3200" dirty="0"/>
              <a:t>자취도 없이 사라집니다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나의 가슴이 쓰리고 심장이 찔린 듯이 아파도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나는 우둔하여 아무것도 몰랐습니다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나는 다만</a:t>
            </a:r>
            <a:r>
              <a:rPr lang="en-US" altLang="ko-KR" sz="3200" dirty="0"/>
              <a:t>, </a:t>
            </a:r>
            <a:r>
              <a:rPr lang="ko-KR" altLang="en-US" sz="3200" dirty="0"/>
              <a:t>주님 앞에 있는 한 마리 짐승이었습니다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그러나 나는 늘 주님과 함께 있으므로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내 오른손을 붙잡아 주십니다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7F8B40-153A-B2B3-D6E0-521920281D4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A1E83B-7A9C-A24A-FDC5-AEA3DA3D80C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27328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D1301-E0E4-60B6-CCC9-A67C6A7BC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B7E81E-F0BA-2C04-D83C-48521DA5429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24   </a:t>
            </a:r>
            <a:r>
              <a:rPr lang="ko-KR" altLang="en-US" sz="3200" dirty="0"/>
              <a:t>주님의 교훈으로 나를 인도해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마침내 나를 주님의 영광에 참여시켜 주실 줄 믿습니다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25   </a:t>
            </a:r>
            <a:r>
              <a:rPr lang="ko-KR" altLang="en-US" sz="3200" dirty="0"/>
              <a:t>내가 주님과 함께 하니</a:t>
            </a:r>
            <a:r>
              <a:rPr lang="en-US" altLang="ko-KR" sz="3200" dirty="0"/>
              <a:t>, </a:t>
            </a:r>
            <a:r>
              <a:rPr lang="ko-KR" altLang="en-US" sz="3200" dirty="0"/>
              <a:t>하늘로 가더라도</a:t>
            </a:r>
            <a:r>
              <a:rPr lang="en-US" altLang="ko-KR" sz="3200" dirty="0"/>
              <a:t>, </a:t>
            </a:r>
            <a:r>
              <a:rPr lang="ko-KR" altLang="en-US" sz="3200" dirty="0"/>
              <a:t>내게 주님 밖에 누가 더 있겠습니까</a:t>
            </a:r>
            <a:r>
              <a:rPr lang="en-US" altLang="ko-KR" sz="3200" dirty="0"/>
              <a:t>? </a:t>
            </a:r>
            <a:r>
              <a:rPr lang="ko-KR" altLang="en-US" sz="3200" dirty="0" err="1"/>
              <a:t>땅에서라도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무엇을 더 바라겠습니까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26   </a:t>
            </a:r>
            <a:r>
              <a:rPr lang="ko-KR" altLang="en-US" sz="3200" dirty="0"/>
              <a:t>내 몸과 마음이 다 시들어가도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하나님은 언제나 내 마음에 든든한 </a:t>
            </a:r>
            <a:r>
              <a:rPr lang="ko-KR" altLang="en-US" sz="3200" dirty="0" err="1"/>
              <a:t>반석이시요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받을 몫의 전부이십니다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27   </a:t>
            </a:r>
            <a:r>
              <a:rPr lang="ko-KR" altLang="en-US" sz="3200" dirty="0"/>
              <a:t>주님을 멀리하는 사람은 망할 것입니다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 앞에서 정절을 버리는 사람은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멸하실 것입니다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FE9A76-F71B-C4C1-E4A7-778DC41E94A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03FA57-BC19-7EA6-D25D-B4078106BA4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41780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28   </a:t>
            </a:r>
            <a:r>
              <a:rPr lang="ko-KR" altLang="en-US" sz="3200" dirty="0"/>
              <a:t>하나님께 가까이 있는 것이 나에게 복이니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 하나님을 나의 피난처로 삼고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이루신 모든 일들을 </a:t>
            </a:r>
            <a:r>
              <a:rPr lang="ko-KR" altLang="en-US" sz="3200" dirty="0" err="1"/>
              <a:t>전파하렵니다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73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73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123802</TotalTime>
  <Words>579</Words>
  <Application>Microsoft Office PowerPoint</Application>
  <PresentationFormat>화면 슬라이드 쇼(4:3)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10960</cp:revision>
  <dcterms:created xsi:type="dcterms:W3CDTF">2020-04-21T04:48:11Z</dcterms:created>
  <dcterms:modified xsi:type="dcterms:W3CDTF">2026-06-19T00:16:34Z</dcterms:modified>
</cp:coreProperties>
</file>