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56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2C7C8-3EF5-C63F-8D76-B5A47D4DB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B43EE4-E471-5576-58EC-DC1135CAA7E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>
                <a:solidFill>
                  <a:srgbClr val="FFFF00"/>
                </a:solidFill>
              </a:rPr>
              <a:t>욥의</a:t>
            </a:r>
            <a:r>
              <a:rPr lang="ko-KR" altLang="en-US" sz="3200" dirty="0">
                <a:solidFill>
                  <a:srgbClr val="FFFF00"/>
                </a:solidFill>
              </a:rPr>
              <a:t> 회개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주님께 대답하였다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주님께서는 못하시는 일이 없으시다는 것을</a:t>
            </a:r>
            <a:r>
              <a:rPr lang="en-US" altLang="ko-KR" sz="3200" dirty="0"/>
              <a:t>, </a:t>
            </a:r>
            <a:r>
              <a:rPr lang="ko-KR" altLang="en-US" sz="3200" dirty="0"/>
              <a:t>이제 저는 알았습니다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계획은 어김없이 이루어진다는 것도</a:t>
            </a:r>
            <a:r>
              <a:rPr lang="en-US" altLang="ko-KR" sz="3200" dirty="0"/>
              <a:t>, </a:t>
            </a:r>
            <a:r>
              <a:rPr lang="ko-KR" altLang="en-US" sz="3200" dirty="0"/>
              <a:t>저는 </a:t>
            </a:r>
            <a:r>
              <a:rPr lang="ko-KR" altLang="en-US" sz="3200" dirty="0" err="1"/>
              <a:t>깨달았습니다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잘 알지도 못하면서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감히 주님의 뜻을 흐려 놓으려 한 자가 바로 저입니다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깨닫지도 못하면서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함부로 말을 하였습니다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제가 알기에는</a:t>
            </a:r>
            <a:r>
              <a:rPr lang="en-US" altLang="ko-KR" sz="3200" dirty="0"/>
              <a:t>, </a:t>
            </a:r>
            <a:r>
              <a:rPr lang="ko-KR" altLang="en-US" sz="3200" dirty="0"/>
              <a:t>너무나 신기한 일들이었습니다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주님께서 말씀하셨습니다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들어라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말하겠다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물을 터이니</a:t>
            </a:r>
            <a:r>
              <a:rPr lang="en-US" altLang="ko-KR" sz="3200" dirty="0"/>
              <a:t>, </a:t>
            </a:r>
            <a:r>
              <a:rPr lang="ko-KR" altLang="en-US" sz="3200" dirty="0"/>
              <a:t>내게 대답하여라</a:t>
            </a:r>
            <a:r>
              <a:rPr lang="en-US" altLang="ko-KR" sz="3200" dirty="0"/>
              <a:t>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F0C52-4CD9-61D2-7B84-770B2C038BA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32F08-F238-BE17-A371-493A3A6ED2C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16170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2A8C-9332-2AAF-7E3D-3AE1AC9A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24DDCD7-09EA-8CEF-02E6-D6ECD52E75F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주님이 어떤 분이시라는 것을</a:t>
            </a:r>
            <a:r>
              <a:rPr lang="en-US" altLang="ko-KR" sz="3200" dirty="0"/>
              <a:t>, </a:t>
            </a:r>
            <a:r>
              <a:rPr lang="ko-KR" altLang="en-US" sz="3200" dirty="0"/>
              <a:t>지금까지는 제가 귀로만 들었습니다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이제는 제가 제 눈으로 주님을 </a:t>
            </a:r>
            <a:r>
              <a:rPr lang="ko-KR" altLang="en-US" sz="3200" dirty="0" err="1"/>
              <a:t>뵙습니다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그러므로 저는 제 주장을 거두어들이고</a:t>
            </a:r>
            <a:r>
              <a:rPr lang="en-US" altLang="ko-KR" sz="3200" dirty="0"/>
              <a:t>, </a:t>
            </a:r>
            <a:r>
              <a:rPr lang="ko-KR" altLang="en-US" sz="3200" dirty="0"/>
              <a:t>티끌과 잿더미 위에 앉아서 회개합니다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결론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주님께서는 </a:t>
            </a:r>
            <a:r>
              <a:rPr lang="ko-KR" altLang="en-US" sz="3200" dirty="0" err="1"/>
              <a:t>욥에게</a:t>
            </a:r>
            <a:r>
              <a:rPr lang="ko-KR" altLang="en-US" sz="3200" dirty="0"/>
              <a:t> 말씀을 마치신 다음에</a:t>
            </a:r>
            <a:r>
              <a:rPr lang="en-US" altLang="ko-KR" sz="3200" dirty="0"/>
              <a:t>, </a:t>
            </a:r>
            <a:r>
              <a:rPr lang="ko-KR" altLang="en-US" sz="3200" dirty="0"/>
              <a:t>데만 사람 </a:t>
            </a:r>
            <a:r>
              <a:rPr lang="ko-KR" altLang="en-US" sz="3200" dirty="0" err="1"/>
              <a:t>엘리바스에게</a:t>
            </a:r>
            <a:r>
              <a:rPr lang="ko-KR" altLang="en-US" sz="3200" dirty="0"/>
              <a:t> 이렇게 말씀하셨다</a:t>
            </a:r>
            <a:r>
              <a:rPr lang="en-US" altLang="ko-KR" sz="3200" dirty="0"/>
              <a:t>. "</a:t>
            </a:r>
            <a:r>
              <a:rPr lang="ko-KR" altLang="en-US" sz="3200" dirty="0"/>
              <a:t>내가 너와 네 두 친구에게 분노한 것은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 나를 두고 말을 할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 종 </a:t>
            </a:r>
            <a:r>
              <a:rPr lang="ko-KR" altLang="en-US" sz="3200" dirty="0" err="1"/>
              <a:t>욥처럼</a:t>
            </a:r>
            <a:r>
              <a:rPr lang="ko-KR" altLang="en-US" sz="3200" dirty="0"/>
              <a:t> 옳게 말하지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97FD4-830E-4C34-F72A-5F260AD3D61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EB3C6-F8A4-7145-7C4B-929F3720CE6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43932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5D01-B696-92AB-FF1A-521DC3DD7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93637F-42DB-FC0F-C423-99AFF0C6D28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못하였기 때문이다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그러므로 이제 너희는</a:t>
            </a:r>
            <a:r>
              <a:rPr lang="en-US" altLang="ko-KR" sz="3200" dirty="0"/>
              <a:t>, </a:t>
            </a:r>
            <a:r>
              <a:rPr lang="ko-KR" altLang="en-US" sz="3200" dirty="0"/>
              <a:t>수송아지 일곱 마리와 숫양 일곱 마리를 마련하여</a:t>
            </a:r>
            <a:r>
              <a:rPr lang="en-US" altLang="ko-KR" sz="3200" dirty="0"/>
              <a:t>, </a:t>
            </a:r>
            <a:r>
              <a:rPr lang="ko-KR" altLang="en-US" sz="3200" dirty="0"/>
              <a:t>내 종 </a:t>
            </a:r>
            <a:r>
              <a:rPr lang="ko-KR" altLang="en-US" sz="3200" dirty="0" err="1"/>
              <a:t>욥에게</a:t>
            </a:r>
            <a:r>
              <a:rPr lang="ko-KR" altLang="en-US" sz="3200" dirty="0"/>
              <a:t> 가지고 가서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 용서받을 수 있도록 </a:t>
            </a:r>
            <a:r>
              <a:rPr lang="ko-KR" altLang="en-US" sz="3200" dirty="0" err="1"/>
              <a:t>번제를</a:t>
            </a:r>
            <a:r>
              <a:rPr lang="ko-KR" altLang="en-US" sz="3200" dirty="0"/>
              <a:t> 드려라</a:t>
            </a:r>
            <a:r>
              <a:rPr lang="en-US" altLang="ko-KR" sz="3200" dirty="0"/>
              <a:t>. </a:t>
            </a:r>
            <a:r>
              <a:rPr lang="ko-KR" altLang="en-US" sz="3200" dirty="0"/>
              <a:t>내 종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너희를 용서하여 달라고 빌면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그의 기도를 들어줄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너희가 나를 두고 말을 할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 종 </a:t>
            </a:r>
            <a:r>
              <a:rPr lang="ko-KR" altLang="en-US" sz="3200" dirty="0" err="1"/>
              <a:t>욥처럼</a:t>
            </a:r>
            <a:r>
              <a:rPr lang="ko-KR" altLang="en-US" sz="3200" dirty="0"/>
              <a:t> 옳게 말하지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어리석게 말하였지만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그대로 갚지는 않을 것이다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그래서 데만 사람 </a:t>
            </a:r>
            <a:r>
              <a:rPr lang="ko-KR" altLang="en-US" sz="3200" dirty="0" err="1"/>
              <a:t>엘리바스와</a:t>
            </a:r>
            <a:r>
              <a:rPr lang="ko-KR" altLang="en-US" sz="3200" dirty="0"/>
              <a:t> 수아 사람 </a:t>
            </a:r>
            <a:r>
              <a:rPr lang="ko-KR" altLang="en-US" sz="3200" dirty="0" err="1"/>
              <a:t>빌닷과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나아마</a:t>
            </a:r>
            <a:r>
              <a:rPr lang="ko-KR" altLang="en-US" sz="3200" dirty="0"/>
              <a:t> 사람 </a:t>
            </a:r>
            <a:r>
              <a:rPr lang="ko-KR" altLang="en-US" sz="3200" dirty="0" err="1"/>
              <a:t>소발이</a:t>
            </a:r>
            <a:r>
              <a:rPr lang="ko-KR" altLang="en-US" sz="3200" dirty="0"/>
              <a:t> 가서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그들에게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8A6665-7210-C7A8-E3C3-0EAD17E8F88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EAC42-7FBE-8901-215A-FEA7A095696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709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43034-BE5E-B5DC-9552-7368F31CB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CC7EA7-F7DB-E957-144E-D7623881227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말씀하신 대로 하니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</a:t>
            </a:r>
            <a:r>
              <a:rPr lang="ko-KR" altLang="en-US" sz="3200" dirty="0" err="1"/>
              <a:t>욥의</a:t>
            </a:r>
            <a:r>
              <a:rPr lang="ko-KR" altLang="en-US" sz="3200" dirty="0"/>
              <a:t> 기도를 </a:t>
            </a:r>
            <a:r>
              <a:rPr lang="ko-KR" altLang="en-US" sz="3200" dirty="0" err="1"/>
              <a:t>들어주셨다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주님께서 </a:t>
            </a:r>
            <a:r>
              <a:rPr lang="ko-KR" altLang="en-US" sz="3200" dirty="0" err="1">
                <a:solidFill>
                  <a:srgbClr val="FFFF00"/>
                </a:solidFill>
              </a:rPr>
              <a:t>욥에게</a:t>
            </a:r>
            <a:r>
              <a:rPr lang="ko-KR" altLang="en-US" sz="3200" dirty="0">
                <a:solidFill>
                  <a:srgbClr val="FFFF00"/>
                </a:solidFill>
              </a:rPr>
              <a:t> 복을 주심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주님께</a:t>
            </a:r>
            <a:r>
              <a:rPr lang="en-US" altLang="ko-KR" sz="3200" dirty="0"/>
              <a:t>, </a:t>
            </a:r>
            <a:r>
              <a:rPr lang="ko-KR" altLang="en-US" sz="3200" dirty="0"/>
              <a:t>자기 친구들을 용서해 달라고 기도를 드리고 난 다음에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</a:t>
            </a:r>
            <a:r>
              <a:rPr lang="ko-KR" altLang="en-US" sz="3200" dirty="0" err="1"/>
              <a:t>욥의</a:t>
            </a:r>
            <a:r>
              <a:rPr lang="ko-KR" altLang="en-US" sz="3200" dirty="0"/>
              <a:t> 재산을 회복시켜 주셨는데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이전에 가졌던 모든 것보다 배나 더 돌려주셨다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그러자 그의 모든 형제와 자매와 전부터 그를 아는 친구들이 다 그를 찾아와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집에서 그와 함께 기뻐하면서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먹고 마셨다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주님께서 그에게 내리신 그 모든 재앙을 생각하면서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그를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8D596-1E2B-3E39-CEA6-A494F803D86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EF931-901B-1FC3-FA7C-1F41E74E2EF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90136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BDB2B-7BA2-F705-A117-841B45697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EE9ACF-3381-3875-CF6D-443EABEC7AC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동정하기도 하고</a:t>
            </a:r>
            <a:r>
              <a:rPr lang="en-US" altLang="ko-KR" sz="3200" dirty="0"/>
              <a:t>, </a:t>
            </a:r>
            <a:r>
              <a:rPr lang="ko-KR" altLang="en-US" sz="3200" dirty="0"/>
              <a:t>또 위로하기도 하였다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그러면서 그들은 저마다</a:t>
            </a:r>
            <a:r>
              <a:rPr lang="en-US" altLang="ko-KR" sz="3200" dirty="0"/>
              <a:t>, </a:t>
            </a:r>
            <a:r>
              <a:rPr lang="ko-KR" altLang="en-US" sz="3200" dirty="0"/>
              <a:t>그에게 돈을 주기도 하고</a:t>
            </a:r>
            <a:r>
              <a:rPr lang="en-US" altLang="ko-KR" sz="3200" dirty="0"/>
              <a:t>, </a:t>
            </a:r>
            <a:r>
              <a:rPr lang="ko-KR" altLang="en-US" sz="3200" dirty="0"/>
              <a:t>금반지를 끼워 주기도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주님께서 </a:t>
            </a:r>
            <a:r>
              <a:rPr lang="ko-KR" altLang="en-US" sz="3200" dirty="0" err="1"/>
              <a:t>욥의</a:t>
            </a:r>
            <a:r>
              <a:rPr lang="ko-KR" altLang="en-US" sz="3200" dirty="0"/>
              <a:t> 말년에 이전보다 더 많은 복을 주셔서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욥이</a:t>
            </a:r>
            <a:r>
              <a:rPr lang="en-US" altLang="ko-KR" sz="3200" dirty="0"/>
              <a:t>, </a:t>
            </a:r>
            <a:r>
              <a:rPr lang="ko-KR" altLang="en-US" sz="3200" dirty="0"/>
              <a:t>양을 만 사천 마리</a:t>
            </a:r>
            <a:r>
              <a:rPr lang="en-US" altLang="ko-KR" sz="3200" dirty="0"/>
              <a:t>, </a:t>
            </a:r>
            <a:r>
              <a:rPr lang="ko-KR" altLang="en-US" sz="3200" dirty="0"/>
              <a:t>낙타를 육천 마리</a:t>
            </a:r>
            <a:r>
              <a:rPr lang="en-US" altLang="ko-KR" sz="3200" dirty="0"/>
              <a:t>, </a:t>
            </a:r>
            <a:r>
              <a:rPr lang="ko-KR" altLang="en-US" sz="3200" dirty="0"/>
              <a:t>소를 천 </a:t>
            </a:r>
            <a:r>
              <a:rPr lang="ko-KR" altLang="en-US" sz="3200" dirty="0" err="1"/>
              <a:t>겨리</a:t>
            </a:r>
            <a:r>
              <a:rPr lang="en-US" altLang="ko-KR" sz="3200" dirty="0"/>
              <a:t>, </a:t>
            </a:r>
            <a:r>
              <a:rPr lang="ko-KR" altLang="en-US" sz="3200" dirty="0"/>
              <a:t>나귀를 천 마리나 거느리게 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그리고 그는 아들 일곱과 딸 셋을 낳았다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첫째 딸은 여미마</a:t>
            </a:r>
            <a:r>
              <a:rPr lang="en-US" altLang="ko-KR" sz="3200" dirty="0"/>
              <a:t>, </a:t>
            </a:r>
            <a:r>
              <a:rPr lang="ko-KR" altLang="en-US" sz="3200" dirty="0"/>
              <a:t>둘째 딸은 </a:t>
            </a:r>
            <a:r>
              <a:rPr lang="ko-KR" altLang="en-US" sz="3200" dirty="0" err="1"/>
              <a:t>긋시아</a:t>
            </a:r>
            <a:r>
              <a:rPr lang="en-US" altLang="ko-KR" sz="3200" dirty="0"/>
              <a:t>, </a:t>
            </a:r>
            <a:r>
              <a:rPr lang="ko-KR" altLang="en-US" sz="3200" dirty="0"/>
              <a:t>셋째 딸은 </a:t>
            </a:r>
            <a:r>
              <a:rPr lang="ko-KR" altLang="en-US" sz="3200" dirty="0" err="1"/>
              <a:t>게렌합북이라고</a:t>
            </a:r>
            <a:r>
              <a:rPr lang="ko-KR" altLang="en-US" sz="3200" dirty="0"/>
              <a:t> 불렀다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땅 위의 어디에서도 </a:t>
            </a:r>
            <a:r>
              <a:rPr lang="ko-KR" altLang="en-US" sz="3200" dirty="0" err="1"/>
              <a:t>욥의</a:t>
            </a:r>
            <a:r>
              <a:rPr lang="ko-KR" altLang="en-US" sz="3200" dirty="0"/>
              <a:t> 딸들처럼 아리따운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2C37F-BD1F-5A17-6D3B-2B8CECE7F8B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980CB-FD0E-3C3F-4A06-5F33424A1FA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70306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여자를 찾아볼 수 없었다</a:t>
            </a:r>
            <a:r>
              <a:rPr lang="en-US" altLang="ko-KR" sz="3200" dirty="0"/>
              <a:t>. </a:t>
            </a:r>
            <a:r>
              <a:rPr lang="ko-KR" altLang="en-US" sz="3200" dirty="0"/>
              <a:t>더욱이 그들의 아버지는</a:t>
            </a:r>
            <a:r>
              <a:rPr lang="en-US" altLang="ko-KR" sz="3200" dirty="0"/>
              <a:t>, </a:t>
            </a:r>
            <a:r>
              <a:rPr lang="ko-KR" altLang="en-US" sz="3200" dirty="0"/>
              <a:t>오라비들에게 준 것과 똑같이</a:t>
            </a:r>
            <a:r>
              <a:rPr lang="en-US" altLang="ko-KR" sz="3200" dirty="0"/>
              <a:t>, </a:t>
            </a:r>
            <a:r>
              <a:rPr lang="ko-KR" altLang="en-US" sz="3200" dirty="0"/>
              <a:t>딸들에게도 유산을 물려주었다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 뒤에 </a:t>
            </a:r>
            <a:r>
              <a:rPr lang="ko-KR" altLang="en-US" sz="3200" dirty="0" err="1"/>
              <a:t>욥은</a:t>
            </a:r>
            <a:r>
              <a:rPr lang="ko-KR" altLang="en-US" sz="3200"/>
              <a:t> 백사십</a:t>
            </a:r>
            <a:r>
              <a:rPr lang="ko-KR" altLang="en-US" sz="3200" dirty="0"/>
              <a:t> 년을 살면서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아들과 손자 사 대를 보았다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 err="1"/>
              <a:t>욥은</a:t>
            </a:r>
            <a:r>
              <a:rPr lang="ko-KR" altLang="en-US" sz="3200" dirty="0"/>
              <a:t> 이렇게 오래 살다가 세상을 떠났다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42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123322</TotalTime>
  <Words>547</Words>
  <Application>Microsoft Office PowerPoint</Application>
  <PresentationFormat>화면 슬라이드 쇼(4:3)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10886</cp:revision>
  <dcterms:created xsi:type="dcterms:W3CDTF">2020-04-21T04:48:11Z</dcterms:created>
  <dcterms:modified xsi:type="dcterms:W3CDTF">2026-06-06T23:15:18Z</dcterms:modified>
</cp:coreProperties>
</file>