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56" r:id="rId6"/>
    <p:sldId id="384" r:id="rId7"/>
    <p:sldId id="410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57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A950E-7FEE-D983-230A-B6E4FA5AC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796A142-F771-8734-ABC6-24932C0DC824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환난 때의 찬양과 신뢰</a:t>
            </a:r>
          </a:p>
          <a:p>
            <a:pPr fontAlgn="base"/>
            <a:r>
              <a:rPr lang="ko-KR" altLang="en-US" sz="3200" dirty="0"/>
              <a:t>지휘자를 따라 </a:t>
            </a:r>
            <a:r>
              <a:rPr lang="ko-KR" altLang="en-US" sz="3200" dirty="0" err="1"/>
              <a:t>알다스헷에</a:t>
            </a:r>
            <a:r>
              <a:rPr lang="ko-KR" altLang="en-US" sz="3200" dirty="0"/>
              <a:t> 맞추어 부르는 노래</a:t>
            </a:r>
            <a:r>
              <a:rPr lang="en-US" altLang="ko-KR" sz="3200" dirty="0"/>
              <a:t>, </a:t>
            </a:r>
            <a:r>
              <a:rPr lang="ko-KR" altLang="en-US" sz="3200" dirty="0"/>
              <a:t>다윗의 </a:t>
            </a:r>
            <a:r>
              <a:rPr lang="ko-KR" altLang="en-US" sz="3200" dirty="0" err="1"/>
              <a:t>믹담</a:t>
            </a:r>
            <a:r>
              <a:rPr lang="en-US" altLang="ko-KR" sz="3200" dirty="0"/>
              <a:t>, </a:t>
            </a:r>
            <a:r>
              <a:rPr lang="ko-KR" altLang="en-US" sz="3200" dirty="0"/>
              <a:t>사울을 피하여서 동굴로 도망하였을 때에 지은 시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참으로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나를 불쌍히 여겨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불쌍히 여겨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내 영혼이 주님께로 피합니다</a:t>
            </a:r>
            <a:r>
              <a:rPr lang="en-US" altLang="ko-KR" sz="3200" dirty="0"/>
              <a:t>. </a:t>
            </a:r>
            <a:r>
              <a:rPr lang="ko-KR" altLang="en-US" sz="3200" dirty="0"/>
              <a:t>이 재난이 지나가기까지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주님의 날개 그늘 아래로 피합니다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가장 높으신 하나님께 내가 부르짖습니다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나를 위하여 복수해 주시는 하나님께 내가 부르짖습니다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92B6B2-2D29-FA1A-A3A3-D790757C0775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809D4E-4F50-458E-DD53-573E9BFF328B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505079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35ED7-6A88-884F-5F58-6DA26B5A8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B2C760B-8C85-1B21-045C-5800B5C00BBD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하늘에서 주님의 사랑과 진실을 보내시어</a:t>
            </a:r>
            <a:r>
              <a:rPr lang="en-US" altLang="ko-KR" sz="3200" dirty="0"/>
              <a:t>, </a:t>
            </a:r>
            <a:r>
              <a:rPr lang="ko-KR" altLang="en-US" sz="3200" dirty="0"/>
              <a:t>나를 구원하여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나를 괴롭히는 자들을 꾸짖어 주십시오</a:t>
            </a:r>
            <a:r>
              <a:rPr lang="en-US" altLang="ko-KR" sz="3200" dirty="0"/>
              <a:t>. (</a:t>
            </a:r>
            <a:r>
              <a:rPr lang="ko-KR" altLang="en-US" sz="3200" dirty="0"/>
              <a:t>셀라</a:t>
            </a:r>
            <a:r>
              <a:rPr lang="en-US" altLang="ko-KR" sz="3200" dirty="0"/>
              <a:t>) </a:t>
            </a:r>
            <a:r>
              <a:rPr lang="ko-KR" altLang="en-US" sz="3200" dirty="0"/>
              <a:t>오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사랑과 진실을 보내어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내가 사람을 잡아먹는 사자들 한가운데 누워 있어 보니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그들의 이는 </a:t>
            </a:r>
            <a:r>
              <a:rPr lang="ko-KR" altLang="en-US" sz="3200" dirty="0" err="1"/>
              <a:t>창끝과</a:t>
            </a:r>
            <a:r>
              <a:rPr lang="ko-KR" altLang="en-US" sz="3200" dirty="0"/>
              <a:t> 같고</a:t>
            </a:r>
            <a:r>
              <a:rPr lang="en-US" altLang="ko-KR" sz="3200" dirty="0"/>
              <a:t>, </a:t>
            </a:r>
            <a:r>
              <a:rPr lang="ko-KR" altLang="en-US" sz="3200" dirty="0"/>
              <a:t>화살촉과도 같고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그들의 혀는 날카로운 </a:t>
            </a:r>
            <a:r>
              <a:rPr lang="ko-KR" altLang="en-US" sz="3200" dirty="0" err="1"/>
              <a:t>칼과도</a:t>
            </a:r>
            <a:r>
              <a:rPr lang="ko-KR" altLang="en-US" sz="3200" dirty="0"/>
              <a:t> 같았습니다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하늘 높이 높임을 받으시고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영광을 온 땅 위에 떨치십시오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그들은 내 목숨을 노리고</a:t>
            </a:r>
            <a:r>
              <a:rPr lang="en-US" altLang="ko-KR" sz="3200" dirty="0"/>
              <a:t>, </a:t>
            </a:r>
            <a:r>
              <a:rPr lang="ko-KR" altLang="en-US" sz="3200" dirty="0"/>
              <a:t>내 발 앞에 그물을 쳐 놓아 내 기가 꺾였습니다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그들이 내 앞에 함정을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5E211C-6E9F-F565-09BF-AB90EF54CD0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1895E9-8DBB-E1BC-C4CF-037A5E9D03CA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327705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AC751-2226-B170-DA75-B4F4948FE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01C0544-D7D5-09D9-D468-70F5BCF58897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파 놓았지만</a:t>
            </a:r>
            <a:r>
              <a:rPr lang="en-US" altLang="ko-KR" sz="3200" dirty="0"/>
              <a:t>, </a:t>
            </a:r>
            <a:r>
              <a:rPr lang="ko-KR" altLang="en-US" sz="3200" dirty="0"/>
              <a:t>오히려 그들이 그 함정에 빠져 들고 말았습니다</a:t>
            </a:r>
            <a:r>
              <a:rPr lang="en-US" altLang="ko-KR" sz="3200" dirty="0"/>
              <a:t>.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나는 내 마음을 정했습니다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나는 내 마음을 확실히 정했습니다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내가 가락에 맞추어 노래를 부르겠습니다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내 영혼아</a:t>
            </a:r>
            <a:r>
              <a:rPr lang="en-US" altLang="ko-KR" sz="3200" dirty="0"/>
              <a:t>, </a:t>
            </a:r>
            <a:r>
              <a:rPr lang="ko-KR" altLang="en-US" sz="3200" dirty="0"/>
              <a:t>깨어나라</a:t>
            </a:r>
            <a:r>
              <a:rPr lang="en-US" altLang="ko-KR" sz="3200" dirty="0"/>
              <a:t>. </a:t>
            </a:r>
            <a:r>
              <a:rPr lang="ko-KR" altLang="en-US" sz="3200" dirty="0"/>
              <a:t>거문고야</a:t>
            </a:r>
            <a:r>
              <a:rPr lang="en-US" altLang="ko-KR" sz="3200" dirty="0"/>
              <a:t>, </a:t>
            </a:r>
            <a:r>
              <a:rPr lang="ko-KR" altLang="en-US" sz="3200" dirty="0"/>
              <a:t>수금아</a:t>
            </a:r>
            <a:r>
              <a:rPr lang="en-US" altLang="ko-KR" sz="3200" dirty="0"/>
              <a:t>, </a:t>
            </a:r>
            <a:r>
              <a:rPr lang="ko-KR" altLang="en-US" sz="3200" dirty="0"/>
              <a:t>깨어나라</a:t>
            </a:r>
            <a:r>
              <a:rPr lang="en-US" altLang="ko-KR" sz="3200" dirty="0"/>
              <a:t>. </a:t>
            </a:r>
            <a:r>
              <a:rPr lang="ko-KR" altLang="en-US" sz="3200" dirty="0"/>
              <a:t>내가 새벽을 </a:t>
            </a:r>
            <a:r>
              <a:rPr lang="ko-KR" altLang="en-US" sz="3200" dirty="0" err="1"/>
              <a:t>깨우련다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내가 만민 가운데서 주님께 감사를 드리며</a:t>
            </a:r>
            <a:r>
              <a:rPr lang="en-US" altLang="ko-KR" sz="3200" dirty="0"/>
              <a:t>, </a:t>
            </a:r>
            <a:r>
              <a:rPr lang="ko-KR" altLang="en-US" sz="3200" dirty="0"/>
              <a:t>뭇 나라 가운데서 노래를 불러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주님을 </a:t>
            </a:r>
            <a:r>
              <a:rPr lang="ko-KR" altLang="en-US" sz="3200" dirty="0" err="1"/>
              <a:t>찬양하렵니다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주님의 한결같은 그 사랑</a:t>
            </a:r>
            <a:r>
              <a:rPr lang="en-US" altLang="ko-KR" sz="3200" dirty="0"/>
              <a:t>, </a:t>
            </a:r>
            <a:r>
              <a:rPr lang="ko-KR" altLang="en-US" sz="3200" dirty="0"/>
              <a:t>너무 높아서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49AC47-74A4-5A4C-AE07-DF527EFE07A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2404E7-B999-3154-1AF4-FE94E8B16A70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234065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하늘에 </a:t>
            </a:r>
            <a:r>
              <a:rPr lang="ko-KR" altLang="en-US" sz="3200" dirty="0"/>
              <a:t>이르고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진실하심</a:t>
            </a:r>
            <a:r>
              <a:rPr lang="en-US" altLang="ko-KR" sz="3200" dirty="0"/>
              <a:t>, </a:t>
            </a:r>
            <a:r>
              <a:rPr lang="ko-KR" altLang="en-US" sz="3200" dirty="0"/>
              <a:t>구름에까지 닿습니다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주님은 하늘 높이 높임을 받으시고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영광 온 땅 위에 떨치십시오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123670</TotalTime>
  <Words>368</Words>
  <Application>Microsoft Office PowerPoint</Application>
  <PresentationFormat>화면 슬라이드 쇼(4:3)</PresentationFormat>
  <Paragraphs>45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6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10944</cp:revision>
  <dcterms:created xsi:type="dcterms:W3CDTF">2020-04-21T04:48:11Z</dcterms:created>
  <dcterms:modified xsi:type="dcterms:W3CDTF">2026-06-16T09:41:26Z</dcterms:modified>
</cp:coreProperties>
</file>