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56" r:id="rId12"/>
    <p:sldId id="384" r:id="rId13"/>
    <p:sldId id="41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E4038-0E7F-6A14-79F6-F476112F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9E5FAC-0F4B-7290-E738-9A98E71ED9B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죄를 짓지 않겠다고 약속하신 적이 있으십니까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잘못이 무엇인지를 일러 달라고 하나님께 요구하시면서</a:t>
            </a:r>
            <a:r>
              <a:rPr lang="en-US" altLang="ko-KR" sz="3200" dirty="0"/>
              <a:t>, </a:t>
            </a:r>
            <a:r>
              <a:rPr lang="ko-KR" altLang="en-US" sz="3200" dirty="0"/>
              <a:t>다시는 악한 일을 저지르지 않겠다고 약속하신 적이 있으십니까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어른은 하나님이 하시는 것을 반대하시면서도</a:t>
            </a:r>
            <a:r>
              <a:rPr lang="en-US" altLang="ko-KR" sz="3200" dirty="0"/>
              <a:t>, </a:t>
            </a:r>
            <a:r>
              <a:rPr lang="ko-KR" altLang="en-US" sz="3200" dirty="0"/>
              <a:t>어른께서 원하시는 것을 하나님이 </a:t>
            </a:r>
            <a:r>
              <a:rPr lang="ko-KR" altLang="en-US" sz="3200" dirty="0" err="1"/>
              <a:t>해주실</a:t>
            </a:r>
            <a:r>
              <a:rPr lang="ko-KR" altLang="en-US" sz="3200" dirty="0"/>
              <a:t> 것이라고 기대하십니까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물론</a:t>
            </a:r>
            <a:r>
              <a:rPr lang="en-US" altLang="ko-KR" sz="3200" dirty="0"/>
              <a:t>, </a:t>
            </a:r>
            <a:r>
              <a:rPr lang="ko-KR" altLang="en-US" sz="3200" dirty="0"/>
              <a:t>결정은 어른께서 하실 일이고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할 일이 아니지만</a:t>
            </a:r>
            <a:r>
              <a:rPr lang="en-US" altLang="ko-KR" sz="3200" dirty="0"/>
              <a:t>, </a:t>
            </a:r>
            <a:r>
              <a:rPr lang="ko-KR" altLang="en-US" sz="3200" dirty="0"/>
              <a:t>지금 생각하고 계신 것을 말씀해 주시기 바랍니다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분별력이 있는 사람이면</a:t>
            </a:r>
            <a:r>
              <a:rPr lang="en-US" altLang="ko-KR" sz="3200" dirty="0"/>
              <a:t>, </a:t>
            </a:r>
            <a:r>
              <a:rPr lang="ko-KR" altLang="en-US" sz="3200" dirty="0"/>
              <a:t>내 말에 분명히 동의할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 말을 들었으니 지혜가 있는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BB24F-E0F2-0365-4BAE-8227577CA27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3243E-6032-EDAF-30E8-02097F5126B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69515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사람이면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어른이 알지도 못하면서 말을 하고</a:t>
            </a:r>
            <a:r>
              <a:rPr lang="en-US" altLang="ko-KR" sz="3200" dirty="0"/>
              <a:t>, </a:t>
            </a:r>
            <a:r>
              <a:rPr lang="ko-KR" altLang="en-US" sz="3200" dirty="0"/>
              <a:t>기껏 한 말도 모두 뜻 없는 </a:t>
            </a:r>
            <a:r>
              <a:rPr lang="ko-KR" altLang="en-US" sz="3200" dirty="0" err="1"/>
              <a:t>말뿐이었다는</a:t>
            </a:r>
            <a:r>
              <a:rPr lang="ko-KR" altLang="en-US" sz="3200" dirty="0"/>
              <a:t> 것을 알 수 있을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어른이 한 말을 세 분은 곰곰이 생각해 보시기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세 분께서는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그가 말하는 것이 악한 자와 같다는 것을 아시게 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37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자신이 지은 죄에다가 반역까지 더하였으며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보는 앞에서도 하나님을 모독하였습니다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B6862-0A86-5D57-F3F1-7B06B903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0EC8A-DE88-4FB3-27E5-9B8FEE8B8D1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 err="1"/>
              <a:t>엘리후가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욥의</a:t>
            </a:r>
            <a:r>
              <a:rPr lang="ko-KR" altLang="en-US" sz="3200" dirty="0"/>
              <a:t> 세 친구에게 말하였다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지혜를 자랑하시는 어른들께서는 내 말을 들으시기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아는 것이 많다고 자부하시는 세 분께서 내게 귀를 기울여 주시기 바랍니다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어른들께서는 음식을 맛만 보시고도</a:t>
            </a:r>
            <a:r>
              <a:rPr lang="en-US" altLang="ko-KR" sz="3200" dirty="0"/>
              <a:t>, </a:t>
            </a:r>
            <a:r>
              <a:rPr lang="ko-KR" altLang="en-US" sz="3200" dirty="0"/>
              <a:t>그 음식이 좋은 음식인지 아닌지를 아십니다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지혜의 말씀은 들으시고도</a:t>
            </a:r>
            <a:r>
              <a:rPr lang="en-US" altLang="ko-KR" sz="3200" dirty="0"/>
              <a:t>, </a:t>
            </a:r>
            <a:r>
              <a:rPr lang="ko-KR" altLang="en-US" sz="3200" dirty="0"/>
              <a:t>잘 깨닫지 못하시는 것 같습니다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이제는 우리 모두가 무엇이 옳은 것인지를 알아보고</a:t>
            </a:r>
            <a:r>
              <a:rPr lang="en-US" altLang="ko-KR" sz="3200" dirty="0"/>
              <a:t>, </a:t>
            </a:r>
            <a:r>
              <a:rPr lang="ko-KR" altLang="en-US" sz="3200" dirty="0"/>
              <a:t>진정한 선을 함께 이룩하여 볼 수 있기를 바랍니다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A9C35-3DEB-F0CC-C17E-7F9B31DE7CC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8A28A-54D0-91CD-8AF8-D88EC064AF8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91776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CA13-0332-2DFB-433D-116D6B67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616F0D-C4EC-6B0C-334D-32F1C88EBE8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이렇게 주장하십니다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나는 옳게 살았는데도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하나님은 나의 옳음을 옳게 여기지 않으신다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또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</a:t>
            </a:r>
            <a:r>
              <a:rPr lang="en-US" altLang="ko-KR" sz="3200" dirty="0"/>
              <a:t>"</a:t>
            </a:r>
            <a:r>
              <a:rPr lang="ko-KR" altLang="en-US" sz="3200" dirty="0"/>
              <a:t>내가 옳으면서도</a:t>
            </a:r>
            <a:r>
              <a:rPr lang="en-US" altLang="ko-KR" sz="3200" dirty="0"/>
              <a:t>, </a:t>
            </a:r>
            <a:r>
              <a:rPr lang="ko-KR" altLang="en-US" sz="3200" dirty="0"/>
              <a:t>어찌 옳지 않다고 거짓말을 할 수 있겠느냐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나는 심하게 상처를 입었다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나는 죄가 없다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말씀하십니다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도대체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어른과 같은 사람이 또 어디에 있겠습니까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그는 하나님을 조롱하는 말을 물 마시듯 하고 있지 않습니까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그리고 그는 나쁜 일을 하는 자들과 짝을 짓고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DBF87-E595-362A-2D93-6529ACEFCAE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F462E-05E2-901D-10C8-63A6BD6CD94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22152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BC48F-B2C6-C800-1506-33DFFD1B3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C78136-26ED-B08E-88FA-2240462314E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악한 자들과 함께 몰려다니면서</a:t>
            </a:r>
          </a:p>
          <a:p>
            <a:pPr fontAlgn="base"/>
            <a:r>
              <a:rPr lang="en-US" altLang="ko-KR" sz="3200" dirty="0"/>
              <a:t>9   "</a:t>
            </a:r>
            <a:r>
              <a:rPr lang="ko-KR" altLang="en-US" sz="3200" dirty="0"/>
              <a:t>사람이 하나님을 기쁘게 해드린다 해도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덕볼</a:t>
            </a:r>
            <a:r>
              <a:rPr lang="ko-KR" altLang="en-US" sz="3200" dirty="0"/>
              <a:t> 것은 하나도 없다</a:t>
            </a:r>
            <a:r>
              <a:rPr lang="en-US" altLang="ko-KR" sz="3200" dirty="0"/>
              <a:t>!" </a:t>
            </a:r>
            <a:r>
              <a:rPr lang="ko-KR" altLang="en-US" sz="3200" dirty="0"/>
              <a:t>하고 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분별력이 많으신 여러분은 내가 하는 말을 들어 보시기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악한 일을 하실 수 있습니까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전능하신 분께서 옳지 않은 일을 하실 수 있습니까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오히려 하나님은 사람에게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사람이 한 일을 따라서 갚아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사람이 걸어온 길에 따라서 거두게 하시는 분입니다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전능하신 하나님은 악한 일이나</a:t>
            </a:r>
            <a:r>
              <a:rPr lang="en-US" altLang="ko-KR" sz="3200" dirty="0"/>
              <a:t>, </a:t>
            </a:r>
            <a:r>
              <a:rPr lang="ko-KR" altLang="en-US" sz="3200" dirty="0"/>
              <a:t>정의를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2A51B-AD2C-C547-A70B-AE2195D00F0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54819-B873-A7C0-E417-AAEE92C12C3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22393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27D72-C1FC-19FF-E69A-B16241736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7A91EB-222D-7B10-1F50-151CBD2D35A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그르치는 일은</a:t>
            </a:r>
            <a:r>
              <a:rPr lang="en-US" altLang="ko-KR" sz="3200" dirty="0"/>
              <a:t>, </a:t>
            </a:r>
            <a:r>
              <a:rPr lang="ko-KR" altLang="en-US" sz="3200" dirty="0"/>
              <a:t>하지 않으십니다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어느 누가 하나님께 땅을 주관하는 전권을 주기라도 하였습니까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어느 누가 하나님께 세상의 모든 것을 맡기기라도 하였습니까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만일 하나님이 결심하시고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생명을 주는 영을 거두어 가시면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육체를 가진 모든 것은 일시에 죽어</a:t>
            </a:r>
            <a:r>
              <a:rPr lang="en-US" altLang="ko-KR" sz="3200" dirty="0"/>
              <a:t>, </a:t>
            </a:r>
            <a:r>
              <a:rPr lang="ko-KR" altLang="en-US" sz="3200" dirty="0"/>
              <a:t>모두 흙으로 돌아가고 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</a:t>
            </a:r>
            <a:r>
              <a:rPr lang="en-US" altLang="ko-KR" sz="3200" dirty="0"/>
              <a:t>, </a:t>
            </a:r>
            <a:r>
              <a:rPr lang="ko-KR" altLang="en-US" sz="3200" dirty="0"/>
              <a:t>어른께서 슬기로우신 분이면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하는 이 말을 깊이 생각해 보시기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하는 말을 귀담아 들으시기 바랍니다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AE0BA-331E-9347-09DB-95EA9D10645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C898B-8D7B-B3DE-68C7-147C4407A21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95263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2D9C-A5A9-6D91-B7AD-B2CBEFE1D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E95BFD-9883-CAC1-46CD-2612662244F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아직도 의로우신 하나님을 비난하십니까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하나님이 정의를 싫어하신다고 생각하십니까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하나님만은 왕을 보시고서 </a:t>
            </a:r>
            <a:r>
              <a:rPr lang="en-US" altLang="ko-KR" sz="3200" dirty="0"/>
              <a:t>"</a:t>
            </a:r>
            <a:r>
              <a:rPr lang="ko-KR" altLang="en-US" sz="3200" dirty="0"/>
              <a:t>너는 쓸모 없는 인간이다</a:t>
            </a:r>
            <a:r>
              <a:rPr lang="en-US" altLang="ko-KR" sz="3200" dirty="0"/>
              <a:t>!" </a:t>
            </a:r>
            <a:r>
              <a:rPr lang="ko-KR" altLang="en-US" sz="3200" dirty="0"/>
              <a:t>하실 수 있고</a:t>
            </a:r>
            <a:r>
              <a:rPr lang="en-US" altLang="ko-KR" sz="3200" dirty="0"/>
              <a:t>, </a:t>
            </a:r>
            <a:r>
              <a:rPr lang="ko-KR" altLang="en-US" sz="3200" dirty="0"/>
              <a:t>높은 사람을 보시고서도 </a:t>
            </a:r>
            <a:r>
              <a:rPr lang="en-US" altLang="ko-KR" sz="3200" dirty="0"/>
              <a:t>"</a:t>
            </a:r>
            <a:r>
              <a:rPr lang="ko-KR" altLang="en-US" sz="3200" dirty="0"/>
              <a:t>너는 악하다</a:t>
            </a:r>
            <a:r>
              <a:rPr lang="en-US" altLang="ko-KR" sz="3200" dirty="0"/>
              <a:t>!" </a:t>
            </a:r>
            <a:r>
              <a:rPr lang="ko-KR" altLang="en-US" sz="3200" dirty="0"/>
              <a:t>하실 수 있지 않습니까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하나님은 통치자의 편을 들지도 않으시고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부자라고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가난한 사람보다 더 우대해 주지도 않으십니다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손수 이 사람들을 지으셨기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사람은 삽시간에</a:t>
            </a:r>
            <a:r>
              <a:rPr lang="en-US" altLang="ko-KR" sz="3200" dirty="0"/>
              <a:t>, </a:t>
            </a:r>
            <a:r>
              <a:rPr lang="ko-KR" altLang="en-US" sz="3200" dirty="0"/>
              <a:t>아니 </a:t>
            </a:r>
            <a:r>
              <a:rPr lang="ko-KR" altLang="en-US" sz="3200" dirty="0" err="1"/>
              <a:t>한밤중에라도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480D6-868A-B16A-45B6-14CBE7157BC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A26AA-6C32-4E46-3F91-C63DD9F9FE4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7501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A90ED-13CC-9C28-93AC-A089142AD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D9E4F6-0AA1-A187-8C0F-8A9B51FD983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죽습니다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사람을 치시면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사람은 죽습니다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아무리 힘센 것이라고 하더라도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하나님은 그것을 간단히 죽이실 수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참으로 하나님의 눈은 사람의 </a:t>
            </a:r>
            <a:r>
              <a:rPr lang="ko-KR" altLang="en-US" sz="3200" dirty="0" err="1"/>
              <a:t>일거수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일투족을</a:t>
            </a:r>
            <a:r>
              <a:rPr lang="ko-KR" altLang="en-US" sz="3200" dirty="0"/>
              <a:t> 살피시며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그의 발걸음을 낱낱이 지켜 보고 계십니다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악한 일을 하는 자들이 하나님을 피하여 숨을 곳은 없습니다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흑암</a:t>
            </a:r>
            <a:r>
              <a:rPr lang="ko-KR" altLang="en-US" sz="3200" dirty="0"/>
              <a:t> 속에도 숨을 곳이 없고</a:t>
            </a:r>
            <a:r>
              <a:rPr lang="en-US" altLang="ko-KR" sz="3200" dirty="0"/>
              <a:t>, </a:t>
            </a:r>
            <a:r>
              <a:rPr lang="ko-KR" altLang="en-US" sz="3200" dirty="0"/>
              <a:t>죽음의 그늘이 드리운 곳에도 숨을 곳은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사람이 언제 하나님 앞으로 심판을 받으러 가게 되는지</a:t>
            </a:r>
            <a:r>
              <a:rPr lang="en-US" altLang="ko-KR" sz="3200" dirty="0"/>
              <a:t>, </a:t>
            </a:r>
            <a:r>
              <a:rPr lang="ko-KR" altLang="en-US" sz="3200" dirty="0"/>
              <a:t>그 시간을 하나님은 특별히 정해 주지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D6734-FB44-A550-34AB-2F69ADF968D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FD051-37E4-00D5-1736-E489221191B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4849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63D53-DED8-1C54-A3DD-B8AF0A44D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A76E4E-5F64-16C8-6C90-3A0F8F2FB23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않으십니다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하나님은 집권자를 바꾸실 때에도</a:t>
            </a:r>
            <a:r>
              <a:rPr lang="en-US" altLang="ko-KR" sz="3200" dirty="0"/>
              <a:t>, </a:t>
            </a:r>
            <a:r>
              <a:rPr lang="ko-KR" altLang="en-US" sz="3200" dirty="0"/>
              <a:t>일을 미리 조사하지 않으십니다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하나님은 그들이 한 일을 너무나도 잘 아시기 때문입니다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그들을 하룻밤에 다 뒤엎으시니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일시에 쓰러집니다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하나님은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사람들이 보는 곳에서 악인들을 처벌하십니다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그들이 하나님을 따르던 길에서 벗어나고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지시하시는 어느 길로도 가지 않기 때문입니다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B8C9A-DF02-9725-CA6D-E80BF664D76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0DA5E-2895-8246-C35F-BFA0847057C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12912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6A5C-EAF2-DE39-0A71-24A3BDB2C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D9A2AE-8139-FA57-8AA1-70265280083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그래서 가난한 사람들의 하소연이 하나님께 다다르고</a:t>
            </a:r>
            <a:r>
              <a:rPr lang="en-US" altLang="ko-KR" sz="3200" dirty="0"/>
              <a:t>, </a:t>
            </a:r>
            <a:r>
              <a:rPr lang="ko-KR" altLang="en-US" sz="3200" dirty="0"/>
              <a:t>살기 어려운 사람들의 부르짖음이 그분께 들리는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그러나 하나님이 침묵하신다고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누가 감히 하나님을 비난할 수 있겠습니까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하나님이 숨으신다고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누가 그분을 비판할 수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경건하지 못한 사람을 왕으로 삼아서 고집 센 민족과 백성을 다스리게 </a:t>
            </a:r>
            <a:r>
              <a:rPr lang="ko-KR" altLang="en-US" sz="3200" dirty="0" err="1"/>
              <a:t>하신들</a:t>
            </a:r>
            <a:r>
              <a:rPr lang="en-US" altLang="ko-KR" sz="3200" dirty="0"/>
              <a:t>, </a:t>
            </a:r>
            <a:r>
              <a:rPr lang="ko-KR" altLang="en-US" sz="3200" dirty="0"/>
              <a:t>누가 하나님께 항의할 수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하나님께 죄를 고백하고서 다시는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5B0DF-0C7A-267D-D3FB-04AA8C7CE1E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82293-BA9A-2D85-4BE4-71332CAD002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373850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123270</TotalTime>
  <Words>856</Words>
  <Application>Microsoft Office PowerPoint</Application>
  <PresentationFormat>화면 슬라이드 쇼(4:3)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10878</cp:revision>
  <dcterms:created xsi:type="dcterms:W3CDTF">2020-04-21T04:48:11Z</dcterms:created>
  <dcterms:modified xsi:type="dcterms:W3CDTF">2026-06-05T10:22:29Z</dcterms:modified>
</cp:coreProperties>
</file>