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4AD48-8168-6568-6ACF-2C33E6D64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CF1B4B-90DA-329A-6D8B-C48FD6365AE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승리하게 하신 주님께 감사</a:t>
            </a:r>
          </a:p>
          <a:p>
            <a:pPr fontAlgn="base"/>
            <a:r>
              <a:rPr lang="ko-KR" altLang="en-US" sz="3200" dirty="0"/>
              <a:t>지휘자의 지휘를 따라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우리 왕에게 힘을 주시므로 왕이 기뻐하며 주님께서 승리를 주시므로 왕이 크게 즐거워합니다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왕이 소원하는 바를 주님께서 </a:t>
            </a:r>
            <a:r>
              <a:rPr lang="ko-KR" altLang="en-US" sz="3200" dirty="0" err="1"/>
              <a:t>들어주시고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왕이 입술로 청원하는 바를 주님께서 물리치지 않으셨습니다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온갖 좋은 복을 왕에게 내려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왕의 머리에 순금 면류관을 씌워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왕이 주님께 생명을 구했을 때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4F959-167D-0C32-36D1-09D9DD92097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204D4-64FA-1E4D-5A45-1C4DC4BD833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7691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B5F5E-23B8-F48E-BA50-56E2F4261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099513-630C-03F9-7D11-6DDE490BC95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그에게 장수를 허락하셨습니다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오래오래 살도록 긴긴날을 그에게 허락하셨습니다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승리를 안겨 주셔서 왕이 크게 영광을 받게 하셨으며</a:t>
            </a:r>
            <a:r>
              <a:rPr lang="en-US" altLang="ko-KR" sz="3200" dirty="0"/>
              <a:t>, </a:t>
            </a:r>
            <a:r>
              <a:rPr lang="ko-KR" altLang="en-US" sz="3200" dirty="0"/>
              <a:t>위엄과 존귀를 그에게 입혀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주님께서 영원한 복을 왕에게 내려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그와 함께 계시니</a:t>
            </a:r>
            <a:r>
              <a:rPr lang="en-US" altLang="ko-KR" sz="3200" dirty="0"/>
              <a:t>, </a:t>
            </a:r>
            <a:r>
              <a:rPr lang="ko-KR" altLang="en-US" sz="3200" dirty="0"/>
              <a:t>왕의 기쁨이 넘칩니다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왕이 오직 주님을 의지하고</a:t>
            </a:r>
            <a:r>
              <a:rPr lang="en-US" altLang="ko-KR" sz="3200" dirty="0"/>
              <a:t>, </a:t>
            </a:r>
            <a:r>
              <a:rPr lang="ko-KR" altLang="en-US" sz="3200" dirty="0"/>
              <a:t>가장 높으신 분의 사랑에 잇닿아 있으므로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그는 결코 흔들리지 않을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임금님</a:t>
            </a:r>
            <a:r>
              <a:rPr lang="en-US" altLang="ko-KR" sz="3200" dirty="0"/>
              <a:t>, </a:t>
            </a:r>
            <a:r>
              <a:rPr lang="ko-KR" altLang="en-US" sz="3200" dirty="0"/>
              <a:t>임금님의 손이 임금님의 모든 원수를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256B4E-A89D-BB2D-CFD9-0F040FD15CB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D7B2D-0BBB-108C-F7C1-A7D9D2B1BCF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3488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0BCF8-6551-0F4D-2B35-B0CD2F1FF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14CCCF-A4DF-1D82-4A4D-49763EB388E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찾아내며</a:t>
            </a:r>
            <a:r>
              <a:rPr lang="en-US" altLang="ko-KR" sz="3200" dirty="0"/>
              <a:t>, </a:t>
            </a:r>
            <a:r>
              <a:rPr lang="ko-KR" altLang="en-US" sz="3200" dirty="0"/>
              <a:t>임금님의 오른손이 임금님을 미워하는 자를 사로잡을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임금님께서 나타나실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원수들을 불구덩이 속에 던지실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주님께서도 진노하셔서 그들을 불태우시고 불이 그들을 삼키게 하실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임금님께서는 원수의 자손을 이 땅에서 끊어 버리실 것이며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그들의 자손을 사람들 가운데서 씨를 말리실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그들이 임금님께 악한 손을 뻗쳐서 음모를 꾸민다 해도</a:t>
            </a:r>
            <a:r>
              <a:rPr lang="en-US" altLang="ko-KR" sz="3200" dirty="0"/>
              <a:t>, </a:t>
            </a:r>
            <a:r>
              <a:rPr lang="ko-KR" altLang="en-US" sz="3200" dirty="0"/>
              <a:t>결코 이루지 못할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FC27A1-C2B8-D1EE-6643-24E60982C12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2791D-5EFD-2EC1-A701-4714D81563B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8939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12   </a:t>
            </a:r>
            <a:r>
              <a:rPr lang="ko-KR" altLang="en-US" sz="3200" dirty="0"/>
              <a:t>오히려</a:t>
            </a:r>
            <a:r>
              <a:rPr lang="en-US" altLang="ko-KR" sz="3200" dirty="0"/>
              <a:t>, </a:t>
            </a:r>
            <a:r>
              <a:rPr lang="ko-KR" altLang="en-US" sz="3200" dirty="0"/>
              <a:t>임금님께서 그들의 얼굴에 활을 겨누셔서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겁에 질려 달아나게 하실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힘을 떨치시면서 일어나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우리가 주님의 힘을 기리며</a:t>
            </a:r>
            <a:r>
              <a:rPr lang="en-US" altLang="ko-KR" sz="3200" dirty="0"/>
              <a:t>, </a:t>
            </a:r>
            <a:r>
              <a:rPr lang="ko-KR" altLang="en-US" sz="3200" dirty="0"/>
              <a:t>노래하겠습니다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123418</TotalTime>
  <Words>346</Words>
  <Application>Microsoft Office PowerPoint</Application>
  <PresentationFormat>화면 슬라이드 쇼(4:3)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10907</cp:revision>
  <dcterms:created xsi:type="dcterms:W3CDTF">2020-04-21T04:48:11Z</dcterms:created>
  <dcterms:modified xsi:type="dcterms:W3CDTF">2026-06-10T00:55:22Z</dcterms:modified>
</cp:coreProperties>
</file>