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18A0-2314-B5E6-2B92-B117384C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4AAF61-65C5-58D3-9549-B9EC668F8A2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늘 이기신다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현악기에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유다에서</a:t>
            </a:r>
            <a:r>
              <a:rPr lang="ko-KR" altLang="en-US" sz="3200" dirty="0"/>
              <a:t> 하나님을 모르는 사람이 </a:t>
            </a:r>
            <a:r>
              <a:rPr lang="ko-KR" altLang="en-US" sz="3200" dirty="0" err="1"/>
              <a:t>누구랴</a:t>
            </a:r>
            <a:r>
              <a:rPr lang="en-US" altLang="ko-KR" sz="3200" dirty="0"/>
              <a:t>. </a:t>
            </a:r>
            <a:r>
              <a:rPr lang="ko-KR" altLang="en-US" sz="3200" dirty="0"/>
              <a:t>그 명성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이스라엘에서 드높다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그의 장막이 </a:t>
            </a:r>
            <a:r>
              <a:rPr lang="ko-KR" altLang="en-US" sz="3200" dirty="0" err="1"/>
              <a:t>살렘에</a:t>
            </a:r>
            <a:r>
              <a:rPr lang="ko-KR" altLang="en-US" sz="3200" dirty="0"/>
              <a:t> 있고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거처는 시온에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여기에서 하나님이 불화살을 꺾으시고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방패와 칼과 전쟁 무기를 꺾으셨다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주님의 영광</a:t>
            </a:r>
            <a:r>
              <a:rPr lang="en-US" altLang="ko-KR" sz="3200" dirty="0"/>
              <a:t>, </a:t>
            </a:r>
            <a:r>
              <a:rPr lang="ko-KR" altLang="en-US" sz="3200" dirty="0"/>
              <a:t>그 찬란함</a:t>
            </a:r>
            <a:r>
              <a:rPr lang="en-US" altLang="ko-KR" sz="3200" dirty="0"/>
              <a:t>, </a:t>
            </a:r>
            <a:r>
              <a:rPr lang="ko-KR" altLang="en-US" sz="3200" dirty="0"/>
              <a:t>사냥거리 풍부한 저 산들보다 더 큽니다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44DB1-ADFE-21DD-0267-C6CB4A1376B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95BC6-0BD5-9FBC-EDE0-7F4A5EACF4A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8819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C0547-FC01-8B40-9F9F-718B2DE92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E012BE-B8DF-6A8D-BE3B-1AA391D70AB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마음이 담대한 자들도 그들이 가졌던 것 다 빼앗기고 영원한 잠을 자고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용감한 군인들도 무덤에서 아무 힘도 못 씁니다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야곱의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한 번 호령하시면</a:t>
            </a:r>
            <a:r>
              <a:rPr lang="en-US" altLang="ko-KR" sz="3200" dirty="0"/>
              <a:t>, </a:t>
            </a:r>
            <a:r>
              <a:rPr lang="ko-KR" altLang="en-US" sz="3200" dirty="0"/>
              <a:t>병거를 탄 병사나 기마병이 모두 기절합니다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두려우신 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한 번 진노하시면</a:t>
            </a:r>
            <a:r>
              <a:rPr lang="en-US" altLang="ko-KR" sz="3200" dirty="0"/>
              <a:t>, </a:t>
            </a:r>
            <a:r>
              <a:rPr lang="ko-KR" altLang="en-US" sz="3200" dirty="0"/>
              <a:t>누가 감히 주님 앞에 설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 하늘에서 판결을 내리셨을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온 땅은 두려워하며 숨을 죽였습니다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주님께서는 이렇게 재판을 하시어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땅에서 억눌린 사람들을 구원해 주셨습니다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537CA-B970-9B91-ABD9-E19AA22543E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72A49-2B49-FD09-AB3D-E2F210C452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7734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10   </a:t>
            </a:r>
            <a:r>
              <a:rPr lang="ko-KR" altLang="en-US" sz="3200" dirty="0"/>
              <a:t>진실로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분노는 주님의 영광을 더할 뿐이요</a:t>
            </a:r>
            <a:r>
              <a:rPr lang="en-US" altLang="ko-KR" sz="3200" dirty="0"/>
              <a:t>, </a:t>
            </a:r>
            <a:r>
              <a:rPr lang="ko-KR" altLang="en-US" sz="3200" dirty="0"/>
              <a:t>그 분노에서 살아 남은 자들은 주님께서 허리띠처럼 묶어버릴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너희는 주 하나님께 서원하고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서원을 지켜라</a:t>
            </a:r>
            <a:r>
              <a:rPr lang="en-US" altLang="ko-KR" sz="3200" dirty="0"/>
              <a:t>. </a:t>
            </a:r>
            <a:r>
              <a:rPr lang="ko-KR" altLang="en-US" sz="3200" dirty="0"/>
              <a:t>사방에 있는 모든 민족들아</a:t>
            </a:r>
            <a:r>
              <a:rPr lang="en-US" altLang="ko-KR" sz="3200" dirty="0"/>
              <a:t>, </a:t>
            </a:r>
            <a:r>
              <a:rPr lang="ko-KR" altLang="en-US" sz="3200" dirty="0"/>
              <a:t>마땅히 경외할 분에게 예물을 드려라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그분께서 군왕들의 호흡을 끊을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세상의 왕들이 두려워할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123820</TotalTime>
  <Words>311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10963</cp:revision>
  <dcterms:created xsi:type="dcterms:W3CDTF">2020-04-21T04:48:11Z</dcterms:created>
  <dcterms:modified xsi:type="dcterms:W3CDTF">2026-06-20T01:41:55Z</dcterms:modified>
</cp:coreProperties>
</file>