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B1206-0D14-4314-90FF-6FD6D8E28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56FD1E-118E-EA35-12C0-2C512DBA263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민족들로 하나님을 찬양하게 하여라</a:t>
            </a:r>
          </a:p>
          <a:p>
            <a:pPr fontAlgn="base"/>
            <a:r>
              <a:rPr lang="ko-KR" altLang="en-US" sz="3200" dirty="0"/>
              <a:t>지휘자를 따라 현악기에 맞추어 부르는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은혜를 베풀어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복을 내려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얼굴을 환하게 우리에게 비추어 </a:t>
            </a:r>
            <a:r>
              <a:rPr lang="ko-KR" altLang="en-US" sz="3200" dirty="0" err="1"/>
              <a:t>주시어서</a:t>
            </a:r>
            <a:r>
              <a:rPr lang="en-US" altLang="ko-KR" sz="3200" dirty="0"/>
              <a:t>,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온 세상이 주님의 뜻을 알고 모든 민족이 주님의 구원을 알게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민족들이 주님을 찬송하게 하시며 모든 민족들이 주님을 찬송하게 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온 백성을 공의로 심판하시며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세상의 온 나라를 인도하시니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온 나라가 기뻐하며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65398-4C6E-2661-57F6-6071133DF29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B740E-AAE5-7B64-8BBC-1EAF17502E4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735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큰소리로 </a:t>
            </a:r>
            <a:r>
              <a:rPr lang="ko-KR" altLang="en-US" sz="3200" dirty="0"/>
              <a:t>외치면서 노래합니다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민족들이 주님을 찬송하게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모든 민족이 주님을 찬송하게 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이 땅이 오곡백과를 냈으니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곧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하나님께서 우리에게 복을 내려 주셨기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하나님께서 우리에게 복을 주실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땅 끝까지 온 누리는 하나님을 경외하여라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123759</TotalTime>
  <Words>229</Words>
  <Application>Microsoft Office PowerPoint</Application>
  <PresentationFormat>화면 슬라이드 쇼(4:3)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10954</cp:revision>
  <dcterms:created xsi:type="dcterms:W3CDTF">2020-04-21T04:48:11Z</dcterms:created>
  <dcterms:modified xsi:type="dcterms:W3CDTF">2026-06-17T23:51:24Z</dcterms:modified>
</cp:coreProperties>
</file>