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1C11-CDE8-644C-D9E5-1DF610C26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0D38EA-1F97-C231-657A-6CF2DEF5C49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보호를 구하는 기도</a:t>
            </a:r>
          </a:p>
          <a:p>
            <a:pPr fontAlgn="base"/>
            <a:r>
              <a:rPr lang="ko-KR" altLang="en-US" sz="3200" dirty="0"/>
              <a:t>성가대 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</a:t>
            </a:r>
            <a:r>
              <a:rPr lang="ko-KR" altLang="en-US" sz="3200" dirty="0" err="1"/>
              <a:t>피하오니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결코 부끄러움을 당하지 않게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구원의 능력으로 나를 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나에게 귀를 기울이시고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속히 건지시어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피하여 숨을 수 있는 바위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구원하실 견고한 요새가 되어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 진정 나의 바위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요새이시니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위하여 나를 인도해 주시고 이끌어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86D12-36F3-A67A-23F5-B1CE465A5BB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99F5E-94EC-F59D-7A6F-7E2ED49C454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9163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5441-A091-15F7-EA56-E64A52CCC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3CB882-37EE-5F46-2ED4-D7D10DFD399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그들이 몰래 쳐 놓은 그물에서 나를 건져내어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나의 피난처입니다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주님의 손에 나의 생명을 맡깁니다</a:t>
            </a:r>
            <a:r>
              <a:rPr lang="en-US" altLang="ko-KR" sz="3200" dirty="0"/>
              <a:t>. </a:t>
            </a:r>
            <a:r>
              <a:rPr lang="ko-KR" altLang="en-US" sz="3200" dirty="0"/>
              <a:t>진리의 하나님이신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속량하여 주실 줄 믿습니다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썩어 없어질 우상을 믿고 사는 사람들을 주님께서는 미워하시니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오직 주님만 의지합니다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한결같은 그 사랑을 생각할 때마다 나는 기쁘고 즐겁습니다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나의 고난을 돌아보시며</a:t>
            </a:r>
            <a:r>
              <a:rPr lang="en-US" altLang="ko-KR" sz="3200" dirty="0"/>
              <a:t>, </a:t>
            </a:r>
            <a:r>
              <a:rPr lang="ko-KR" altLang="en-US" sz="3200" dirty="0"/>
              <a:t>내 영혼의 아픔을 알고 계십니다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주님은 나를 원수의 손에 넘기지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22788-F7DE-B8DE-63B0-45856064F42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F411D-5946-846D-2331-DC4BF0548D1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9825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54C0F-F923-7092-A4EA-23297A59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BDC87F-01EF-3B88-ADC0-3135B92DC14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발을 평탄한 곳에 세워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긍휼히 여겨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고통을 받고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울다 지쳐</a:t>
            </a:r>
            <a:r>
              <a:rPr lang="en-US" altLang="ko-KR" sz="3200" dirty="0"/>
              <a:t>, </a:t>
            </a:r>
            <a:r>
              <a:rPr lang="ko-KR" altLang="en-US" sz="3200" dirty="0"/>
              <a:t>내 눈이 시력조차 잃었습니다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몸과 마음도 활력을 잃고 말았습니다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나는 슬픔으로 힘이 소진되었습니다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햇수가 탄식 속에서 흘러갔습니다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근력은 고통 속에서 말라 버렸고</a:t>
            </a:r>
            <a:r>
              <a:rPr lang="en-US" altLang="ko-KR" sz="3200" dirty="0"/>
              <a:t>, </a:t>
            </a:r>
            <a:r>
              <a:rPr lang="ko-KR" altLang="en-US" sz="3200" dirty="0"/>
              <a:t>뼈마저 녹아 버렸습니다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나를 대적하는 자들이 한결같이 나를 비난합니다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이웃 사람들도 나를 혐오하고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친구들마저도</a:t>
            </a:r>
            <a:r>
              <a:rPr lang="ko-KR" altLang="en-US" sz="3200" dirty="0"/>
              <a:t> 나를 끔찍한 것 보듯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거리에서 만나는 이마다 나를 피하여 지나갑니다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22F58-A317-70B7-4C7D-8513A5F405D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DC8BC-632D-4970-3200-2199A5CFDD2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4511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387C6-FB9D-D29C-CFA9-F0674317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1659B9-73A8-437B-D3CE-9127375197E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내가 죽은 사람이라도 된 것처럼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사람들의 기억 속에서 잊혀졌으며</a:t>
            </a:r>
            <a:r>
              <a:rPr lang="en-US" altLang="ko-KR" sz="3200" dirty="0"/>
              <a:t>, </a:t>
            </a:r>
            <a:r>
              <a:rPr lang="ko-KR" altLang="en-US" sz="3200" dirty="0"/>
              <a:t>깨진 그릇과 같이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많은 사람이 나를 비난하는 소리가 들려 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사방에서 협박하는 소리도 들립니다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대적하는 사람들이 함께 모여</a:t>
            </a:r>
            <a:r>
              <a:rPr lang="en-US" altLang="ko-KR" sz="3200" dirty="0"/>
              <a:t>, </a:t>
            </a:r>
            <a:r>
              <a:rPr lang="ko-KR" altLang="en-US" sz="3200" dirty="0"/>
              <a:t>내 생명을 빼앗으려고 음모를 꾸밉니다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누가 뭐라고 해도 나는 주님만 의지하며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나의 하나님이라고 말할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내 앞날은 주님의 손에 달렸으니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원수에게서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원수와 나를 박해하는 자들의 손에서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E8324-EDD7-FBD7-2690-F35A0DBC646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4C42D-B899-CD27-5BB1-7C7D2596EFF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7196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7FFCD-6BD3-F5A1-4CA6-6E8DBED7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B352DF-B680-BEC9-777A-FED9B249018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주님의 환한 얼굴로 주님의 종을 비추어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한결같은 사랑으로 나를 구원하여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내가 주님께 부르짖으니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부끄러움을 당하지 않게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오히려 악인들이 부끄러움을 당하고 죽음의 세계로 내려가서</a:t>
            </a:r>
            <a:r>
              <a:rPr lang="en-US" altLang="ko-KR" sz="3200" dirty="0"/>
              <a:t>, </a:t>
            </a:r>
            <a:r>
              <a:rPr lang="ko-KR" altLang="en-US" sz="3200" dirty="0"/>
              <a:t>잠잠하게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오만한 자세로</a:t>
            </a:r>
            <a:r>
              <a:rPr lang="en-US" altLang="ko-KR" sz="3200" dirty="0"/>
              <a:t>, </a:t>
            </a:r>
            <a:r>
              <a:rPr lang="ko-KR" altLang="en-US" sz="3200" dirty="0"/>
              <a:t>경멸하는 태도로</a:t>
            </a:r>
            <a:r>
              <a:rPr lang="en-US" altLang="ko-KR" sz="3200" dirty="0"/>
              <a:t>, </a:t>
            </a:r>
            <a:r>
              <a:rPr lang="ko-KR" altLang="en-US" sz="3200" dirty="0"/>
              <a:t>의로운 사람을 거슬러서 함부로 말하는 거짓말쟁이들의 입을 막아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5C0A2-92CE-A4B6-9C3F-0DD23770809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DC241-B1D6-EA93-CA8A-DD53BEDB27B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5098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0106-E356-C6F0-538A-D5BDFC77E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2B507D-03D4-1BD1-2ACB-465122B3EF2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주님을 경외하는 사람에게 주시려고 주님께서 마련해 두신 복이 어찌 그리도 큰지요</a:t>
            </a:r>
            <a:r>
              <a:rPr lang="en-US" altLang="ko-KR" sz="3200" dirty="0"/>
              <a:t>? </a:t>
            </a:r>
            <a:r>
              <a:rPr lang="ko-KR" altLang="en-US" sz="3200" dirty="0"/>
              <a:t>주님께서는 주님께로 피하는 사람들에게 복을 베푸십니다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사람들이 보는 앞에서 복을 베푸십니다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주님은 그들을 주님의 날개 그늘에 숨기시어 거짓말을 지어 헐뜯는 무리에게서 그들을 지켜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안전한 곳에 감추시어 말다툼하는 자들에게서 건져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찬양합니다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포위당했을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나에게 놀라운 은총을 </a:t>
            </a:r>
            <a:r>
              <a:rPr lang="ko-KR" altLang="en-US" sz="3200" dirty="0" err="1"/>
              <a:t>베푸셨기에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찬양합니다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33B7B-66CA-E9A2-6F77-04A35753DE5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6FA3-8237-5039-4C77-05D1C15E7A4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628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22   </a:t>
            </a:r>
            <a:r>
              <a:rPr lang="ko-KR" altLang="en-US" sz="3200" dirty="0"/>
              <a:t>내가 포위되었을 그 때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놀란 나머지 </a:t>
            </a:r>
            <a:r>
              <a:rPr lang="en-US" altLang="ko-KR" sz="3200" dirty="0"/>
              <a:t>"</a:t>
            </a:r>
            <a:r>
              <a:rPr lang="ko-KR" altLang="en-US" sz="3200" dirty="0"/>
              <a:t>내가 이제 주님의 눈 밖에 났구나</a:t>
            </a:r>
            <a:r>
              <a:rPr lang="en-US" altLang="ko-KR" sz="3200" dirty="0"/>
              <a:t>" </a:t>
            </a:r>
            <a:r>
              <a:rPr lang="ko-KR" altLang="en-US" sz="3200" dirty="0"/>
              <a:t>생각하며 좌절도 했지만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내가 주님께 부르짖을 때에는</a:t>
            </a:r>
            <a:r>
              <a:rPr lang="en-US" altLang="ko-KR" sz="3200" dirty="0"/>
              <a:t>, </a:t>
            </a:r>
            <a:r>
              <a:rPr lang="ko-KR" altLang="en-US" sz="3200" dirty="0"/>
              <a:t>내 간구를 </a:t>
            </a:r>
            <a:r>
              <a:rPr lang="ko-KR" altLang="en-US" sz="3200" dirty="0" err="1"/>
              <a:t>들어주셨습니다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주님을 믿는 성도들아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 모두 주님을 사랑하여라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신실한 사람은 지켜 주시나</a:t>
            </a:r>
            <a:r>
              <a:rPr lang="en-US" altLang="ko-KR" sz="3200" dirty="0"/>
              <a:t>, </a:t>
            </a:r>
            <a:r>
              <a:rPr lang="ko-KR" altLang="en-US" sz="3200" dirty="0"/>
              <a:t>거만한 사람은 </a:t>
            </a:r>
            <a:r>
              <a:rPr lang="ko-KR" altLang="en-US" sz="3200" dirty="0" err="1"/>
              <a:t>가차없이</a:t>
            </a:r>
            <a:r>
              <a:rPr lang="ko-KR" altLang="en-US" sz="3200" dirty="0"/>
              <a:t> 벌하신다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주님을 기다리는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힘을 내어라</a:t>
            </a:r>
            <a:r>
              <a:rPr lang="en-US" altLang="ko-KR" sz="3200" dirty="0"/>
              <a:t>. </a:t>
            </a:r>
            <a:r>
              <a:rPr lang="ko-KR" altLang="en-US" sz="3200" dirty="0"/>
              <a:t>용기를 내어라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123457</TotalTime>
  <Words>630</Words>
  <Application>Microsoft Office PowerPoint</Application>
  <PresentationFormat>화면 슬라이드 쇼(4:3)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10917</cp:revision>
  <dcterms:created xsi:type="dcterms:W3CDTF">2020-04-21T04:48:11Z</dcterms:created>
  <dcterms:modified xsi:type="dcterms:W3CDTF">2026-06-12T01:11:29Z</dcterms:modified>
</cp:coreProperties>
</file>