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56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39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64109-EF01-3195-9167-CC95E9520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ED59AE-2B55-69C1-1E05-F85181762BC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용서를 비는 기도</a:t>
            </a:r>
          </a:p>
          <a:p>
            <a:pPr fontAlgn="base"/>
            <a:r>
              <a:rPr lang="ko-KR" altLang="en-US" sz="3200" dirty="0" err="1"/>
              <a:t>여두둔의</a:t>
            </a:r>
            <a:r>
              <a:rPr lang="ko-KR" altLang="en-US" sz="3200" dirty="0"/>
              <a:t> 지휘를 따라 부르는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내가 속으로 다짐하였다</a:t>
            </a:r>
            <a:r>
              <a:rPr lang="en-US" altLang="ko-KR" sz="3200" dirty="0"/>
              <a:t>. "</a:t>
            </a:r>
            <a:r>
              <a:rPr lang="ko-KR" altLang="en-US" sz="3200" dirty="0"/>
              <a:t>나의 길을 내가 지켜서</a:t>
            </a:r>
            <a:r>
              <a:rPr lang="en-US" altLang="ko-KR" sz="3200" dirty="0"/>
              <a:t>, </a:t>
            </a:r>
            <a:r>
              <a:rPr lang="ko-KR" altLang="en-US" sz="3200" dirty="0"/>
              <a:t>내 혀로는 죄를 짓지 말아야지</a:t>
            </a:r>
            <a:r>
              <a:rPr lang="en-US" altLang="ko-KR" sz="3200" dirty="0"/>
              <a:t>. </a:t>
            </a:r>
            <a:r>
              <a:rPr lang="ko-KR" altLang="en-US" sz="3200" dirty="0"/>
              <a:t>악한 자가 내 앞에 있는 동안에는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입에 재갈을 물려야지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그래서 나는 입을 다물고</a:t>
            </a:r>
            <a:r>
              <a:rPr lang="en-US" altLang="ko-KR" sz="3200" dirty="0"/>
              <a:t>, </a:t>
            </a:r>
            <a:r>
              <a:rPr lang="ko-KR" altLang="en-US" sz="3200" dirty="0"/>
              <a:t>아무 말도 하지 않았다</a:t>
            </a:r>
            <a:r>
              <a:rPr lang="en-US" altLang="ko-KR" sz="3200" dirty="0"/>
              <a:t>. </a:t>
            </a:r>
            <a:r>
              <a:rPr lang="ko-KR" altLang="en-US" sz="3200" dirty="0"/>
              <a:t>심지어 좋은 말도 하지 않았더니</a:t>
            </a:r>
            <a:r>
              <a:rPr lang="en-US" altLang="ko-KR" sz="3200" dirty="0"/>
              <a:t>, </a:t>
            </a:r>
            <a:r>
              <a:rPr lang="ko-KR" altLang="en-US" sz="3200" dirty="0"/>
              <a:t>걱정 근심만 더욱더 깊어 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가슴 속 깊은 데서 뜨거운 열기가 치솟고 생각하면 할수록 울화가 치밀어 올라서 주님께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FF89D5-B218-C06F-AD01-B56ED2719DC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BD9D2-E5D6-42F2-E028-6D47A53CF96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13138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320BC-2F12-4509-82BC-43925E045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1833D1E-893F-A317-D3A1-17F445E6A40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아뢰지 않고는 견딜 수 없었다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"</a:t>
            </a:r>
            <a:r>
              <a:rPr lang="ko-KR" altLang="en-US" sz="3200" dirty="0"/>
              <a:t>주님 알려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 인생의 끝이 </a:t>
            </a:r>
            <a:r>
              <a:rPr lang="ko-KR" altLang="en-US" sz="3200" dirty="0" err="1"/>
              <a:t>언제입니까</a:t>
            </a:r>
            <a:r>
              <a:rPr lang="en-US" altLang="ko-KR" sz="3200" dirty="0"/>
              <a:t>? </a:t>
            </a:r>
            <a:r>
              <a:rPr lang="ko-KR" altLang="en-US" sz="3200" dirty="0"/>
              <a:t>내가 얼마나 더 살 수 있습니까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나의 일생이 얼마나 덧없이 지나가는 것인지를 말씀해 주십시오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주님께서 나에게 한 뼘 길이밖에 안 되는 날을 주셨으니</a:t>
            </a:r>
            <a:r>
              <a:rPr lang="en-US" altLang="ko-KR" sz="3200" dirty="0"/>
              <a:t>, </a:t>
            </a:r>
            <a:r>
              <a:rPr lang="ko-KR" altLang="en-US" sz="3200" dirty="0"/>
              <a:t>내 일생이 주님 앞에서는 없는 것이나 같습니다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진실로 모든 것은 헛되고</a:t>
            </a:r>
            <a:r>
              <a:rPr lang="en-US" altLang="ko-KR" sz="3200" dirty="0"/>
              <a:t>, </a:t>
            </a:r>
            <a:r>
              <a:rPr lang="ko-KR" altLang="en-US" sz="3200" dirty="0"/>
              <a:t>인생의 전성기조차도 한낱 입김에 지나지 않습니다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 err="1"/>
              <a:t>걸어다닌다고는</a:t>
            </a:r>
            <a:r>
              <a:rPr lang="ko-KR" altLang="en-US" sz="3200" dirty="0"/>
              <a:t> 하지만</a:t>
            </a:r>
            <a:r>
              <a:rPr lang="en-US" altLang="ko-KR" sz="3200" dirty="0"/>
              <a:t>, </a:t>
            </a:r>
            <a:r>
              <a:rPr lang="ko-KR" altLang="en-US" sz="3200" dirty="0"/>
              <a:t>그 한평생이 실로 </a:t>
            </a:r>
            <a:r>
              <a:rPr lang="ko-KR" altLang="en-US" sz="3200" dirty="0" err="1"/>
              <a:t>한오라기</a:t>
            </a:r>
            <a:r>
              <a:rPr lang="ko-KR" altLang="en-US" sz="3200" dirty="0"/>
              <a:t> 그림자일 뿐</a:t>
            </a:r>
            <a:r>
              <a:rPr lang="en-US" altLang="ko-KR" sz="3200" dirty="0"/>
              <a:t>, </a:t>
            </a:r>
            <a:r>
              <a:rPr lang="ko-KR" altLang="en-US" sz="3200" dirty="0"/>
              <a:t>재산을 늘리는 일조차도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F5A39C-26EE-8CCC-BCC2-EEDCD697D11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A00CC-0EE2-8CA4-08A2-677A403A33F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7396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51634-DC67-2BD2-EAAC-F95723EB5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54A56A-8ED3-7EBE-2F60-1E19BA8883B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다 허사입니다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장차 그것을 거두어들일 사람이 누구일지는 아무도 모르는 일입니다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그러므로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이제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무엇을 바라겠습니까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내 희망은 오직 </a:t>
            </a:r>
            <a:r>
              <a:rPr lang="ko-KR" altLang="en-US" sz="3200" dirty="0" err="1"/>
              <a:t>주님뿐입니다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내가 지은 그 모든 죄악에서 나를 건져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나로 어리석은 자들의 조롱거리가 되지 않게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내가 잠자코 있으면서 입을 열지 않음은</a:t>
            </a:r>
            <a:r>
              <a:rPr lang="en-US" altLang="ko-KR" sz="3200" dirty="0"/>
              <a:t>, </a:t>
            </a:r>
            <a:r>
              <a:rPr lang="ko-KR" altLang="en-US" sz="3200" dirty="0"/>
              <a:t>이 모두가 주님께서 하신 일이기 때문입니다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주님의 채찍을 나에게서 거두어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손으로 나를 치시면</a:t>
            </a:r>
            <a:r>
              <a:rPr lang="en-US" altLang="ko-KR" sz="3200" dirty="0"/>
              <a:t>, </a:t>
            </a:r>
            <a:r>
              <a:rPr lang="ko-KR" altLang="en-US" sz="3200" dirty="0"/>
              <a:t>내 목숨은 끊어지고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6A5472-5E3A-E716-2109-721D359B4B6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801F4-7F4B-0091-C5C3-86E28B2232A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26091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03E63-49DF-7920-756F-146CD6937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363E14-DC40-120D-A29B-27F97E39A09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맙니다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주님께서 인간의 잘못을 벌하시고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 아름다움을 좀이 먹은 옷같이 삭게 하시니</a:t>
            </a:r>
            <a:r>
              <a:rPr lang="en-US" altLang="ko-KR" sz="3200" dirty="0"/>
              <a:t>, </a:t>
            </a:r>
            <a:r>
              <a:rPr lang="ko-KR" altLang="en-US" sz="3200" dirty="0"/>
              <a:t>인생이란 참으로 허무할 뿐입니다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 기도를 들어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 부르짖음에 귀를 기울여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 눈물을 보시고</a:t>
            </a:r>
            <a:r>
              <a:rPr lang="en-US" altLang="ko-KR" sz="3200" dirty="0"/>
              <a:t>, </a:t>
            </a:r>
            <a:r>
              <a:rPr lang="ko-KR" altLang="en-US" sz="3200" dirty="0"/>
              <a:t>잠잠히 계시지 말아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 또한 나의 모든 조상처럼 떠돌면서 주님과 더불어 살아가는 길손과 나그네이기 때문입니다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내가 떠나 없어지기 전에 다시 </a:t>
            </a:r>
            <a:r>
              <a:rPr lang="ko-KR" altLang="en-US" sz="3200" dirty="0" err="1"/>
              <a:t>미소지을</a:t>
            </a:r>
            <a:r>
              <a:rPr lang="ko-KR" altLang="en-US" sz="3200" dirty="0"/>
              <a:t> 수 있도록 나에게서 눈길을 단 한 번만이라도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A9BD79-9A67-8590-0FA5-B33ABA01B4E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55D5A-74EF-7CE5-1CEF-B5ADF5A788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96810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돌려주십시오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123561</TotalTime>
  <Words>425</Words>
  <Application>Microsoft Office PowerPoint</Application>
  <PresentationFormat>화면 슬라이드 쇼(4:3)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10925</cp:revision>
  <dcterms:created xsi:type="dcterms:W3CDTF">2020-04-21T04:48:11Z</dcterms:created>
  <dcterms:modified xsi:type="dcterms:W3CDTF">2026-06-14T01:30:41Z</dcterms:modified>
</cp:coreProperties>
</file>