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6" r:id="rId5"/>
    <p:sldId id="384" r:id="rId6"/>
    <p:sldId id="410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46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9AF1E-1689-03CD-22DE-F06035FCE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647BDEB-BA0C-50F8-6185-DA616CE62AD3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하나님은 우리의 피난처</a:t>
            </a:r>
          </a:p>
          <a:p>
            <a:pPr fontAlgn="base"/>
            <a:r>
              <a:rPr lang="ko-KR" altLang="en-US" sz="3200" dirty="0"/>
              <a:t>지휘자를 따라 </a:t>
            </a:r>
            <a:r>
              <a:rPr lang="ko-KR" altLang="en-US" sz="3200" dirty="0" err="1"/>
              <a:t>알라못에</a:t>
            </a:r>
            <a:r>
              <a:rPr lang="ko-KR" altLang="en-US" sz="3200" dirty="0"/>
              <a:t> 맞추어 부르는 노래</a:t>
            </a:r>
            <a:r>
              <a:rPr lang="en-US" altLang="ko-KR" sz="3200" dirty="0"/>
              <a:t>, </a:t>
            </a:r>
            <a:r>
              <a:rPr lang="ko-KR" altLang="en-US" sz="3200" dirty="0"/>
              <a:t>고라 자손의 시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하나님은 우리의 피난처이시며</a:t>
            </a:r>
            <a:r>
              <a:rPr lang="en-US" altLang="ko-KR" sz="3200" dirty="0"/>
              <a:t>, </a:t>
            </a:r>
            <a:r>
              <a:rPr lang="ko-KR" altLang="en-US" sz="3200" dirty="0"/>
              <a:t>우리의 힘이시며</a:t>
            </a:r>
            <a:r>
              <a:rPr lang="en-US" altLang="ko-KR" sz="3200" dirty="0"/>
              <a:t>, </a:t>
            </a:r>
            <a:r>
              <a:rPr lang="ko-KR" altLang="en-US" sz="3200" dirty="0"/>
              <a:t>어려운 고비마다 우리 곁에 계시는 구원자이시니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땅이 흔들리고 산이 무너져 바다 속으로 빠져 들어도</a:t>
            </a:r>
            <a:r>
              <a:rPr lang="en-US" altLang="ko-KR" sz="3200" dirty="0"/>
              <a:t>, </a:t>
            </a:r>
            <a:r>
              <a:rPr lang="ko-KR" altLang="en-US" sz="3200" dirty="0"/>
              <a:t>우리는 두려워하지 않는다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물이 소리를 내면서 거품을 내뿜고 산들이 노하여서 뒤흔들려도</a:t>
            </a:r>
            <a:r>
              <a:rPr lang="en-US" altLang="ko-KR" sz="3200" dirty="0"/>
              <a:t>, </a:t>
            </a:r>
            <a:r>
              <a:rPr lang="ko-KR" altLang="en-US" sz="3200" dirty="0"/>
              <a:t>우리는 두려워하지 않는다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085F86-C182-3582-67D5-A72B1E6BC7F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E2767-2468-81DA-92B6-5D75E73EC902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640746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98531-7283-A8FE-1A01-268FBC368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3D4F6B8-164A-1A1F-5535-5A85F291AB87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오</a:t>
            </a:r>
            <a:r>
              <a:rPr lang="en-US" altLang="ko-KR" sz="3200" dirty="0"/>
              <a:t>, </a:t>
            </a:r>
            <a:r>
              <a:rPr lang="ko-KR" altLang="en-US" sz="3200" dirty="0"/>
              <a:t>강이여</a:t>
            </a:r>
            <a:r>
              <a:rPr lang="en-US" altLang="ko-KR" sz="3200" dirty="0"/>
              <a:t>! </a:t>
            </a:r>
            <a:r>
              <a:rPr lang="ko-KR" altLang="en-US" sz="3200" dirty="0"/>
              <a:t>그대의 줄기들이 하나님의 성을 즐겁게 하며</a:t>
            </a:r>
            <a:r>
              <a:rPr lang="en-US" altLang="ko-KR" sz="3200" dirty="0"/>
              <a:t>, </a:t>
            </a:r>
            <a:r>
              <a:rPr lang="ko-KR" altLang="en-US" sz="3200" dirty="0"/>
              <a:t>가장 높으신 분의 거룩한 처소를 즐겁게 하는구나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하나님이 그 성 안에 계시니</a:t>
            </a:r>
            <a:r>
              <a:rPr lang="en-US" altLang="ko-KR" sz="3200" dirty="0"/>
              <a:t>, </a:t>
            </a:r>
            <a:r>
              <a:rPr lang="ko-KR" altLang="en-US" sz="3200" dirty="0"/>
              <a:t>그 성이 흔들리지 않는다</a:t>
            </a:r>
            <a:r>
              <a:rPr lang="en-US" altLang="ko-KR" sz="3200" dirty="0"/>
              <a:t>. </a:t>
            </a:r>
            <a:r>
              <a:rPr lang="ko-KR" altLang="en-US" sz="3200" dirty="0" err="1"/>
              <a:t>동틀녘에</a:t>
            </a:r>
            <a:r>
              <a:rPr lang="ko-KR" altLang="en-US" sz="3200" dirty="0"/>
              <a:t> 하나님이 </a:t>
            </a:r>
            <a:r>
              <a:rPr lang="ko-KR" altLang="en-US" sz="3200" dirty="0" err="1"/>
              <a:t>도와주신다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민족들이 으르렁거리고 왕국들이 흔들리는데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주님이 한 번 호령하시면 땅이 녹는다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만군의 주님이 우리와 함께 계신다</a:t>
            </a:r>
            <a:r>
              <a:rPr lang="en-US" altLang="ko-KR" sz="3200" dirty="0"/>
              <a:t>. </a:t>
            </a:r>
            <a:r>
              <a:rPr lang="ko-KR" altLang="en-US" sz="3200" dirty="0"/>
              <a:t>야곱의 하나님이 우리의 피난처시다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땅을 황무지로 만드신 주님의 놀라운 능력을 와서 보아라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BAA6EA-4172-1EDF-C273-F402A8AA9D94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B68BF4-2F8B-5C40-625C-AE37D5326E53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12356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땅 끝까지 전쟁을 그치게 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활을 부러뜨리고 창을 </a:t>
            </a:r>
            <a:r>
              <a:rPr lang="ko-KR" altLang="en-US" sz="3200"/>
              <a:t>꺾고 방패를 </a:t>
            </a:r>
            <a:r>
              <a:rPr lang="ko-KR" altLang="en-US" sz="3200" dirty="0"/>
              <a:t>불사르신다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너희는 잠깐 손을 멈추고</a:t>
            </a:r>
            <a:r>
              <a:rPr lang="en-US" altLang="ko-KR" sz="3200" dirty="0"/>
              <a:t>, </a:t>
            </a:r>
            <a:r>
              <a:rPr lang="ko-KR" altLang="en-US" sz="3200" dirty="0"/>
              <a:t>내가 하나님인 줄 알아라</a:t>
            </a:r>
            <a:r>
              <a:rPr lang="en-US" altLang="ko-KR" sz="3200" dirty="0"/>
              <a:t>. </a:t>
            </a:r>
            <a:r>
              <a:rPr lang="ko-KR" altLang="en-US" sz="3200" dirty="0"/>
              <a:t>내가 뭇 나라로부터 높임을 받는다</a:t>
            </a:r>
            <a:r>
              <a:rPr lang="en-US" altLang="ko-KR" sz="3200" dirty="0"/>
              <a:t>. </a:t>
            </a:r>
            <a:r>
              <a:rPr lang="ko-KR" altLang="en-US" sz="3200" dirty="0"/>
              <a:t>내가 이 땅에서 높임을 받는다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만군의 주님이 우리와 함께 계신다</a:t>
            </a:r>
            <a:r>
              <a:rPr lang="en-US" altLang="ko-KR" sz="3200" dirty="0"/>
              <a:t>. </a:t>
            </a:r>
            <a:r>
              <a:rPr lang="ko-KR" altLang="en-US" sz="3200" dirty="0"/>
              <a:t>야곱의 하나님이 우리의 피난처시다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46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46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123600</TotalTime>
  <Words>291</Words>
  <Application>Microsoft Office PowerPoint</Application>
  <PresentationFormat>화면 슬라이드 쇼(4:3)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10932</cp:revision>
  <dcterms:created xsi:type="dcterms:W3CDTF">2020-04-21T04:48:11Z</dcterms:created>
  <dcterms:modified xsi:type="dcterms:W3CDTF">2026-06-15T01:40:38Z</dcterms:modified>
</cp:coreProperties>
</file>