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C986B-B70D-9F7F-E453-65493673B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7DAC8C-C097-B0F0-1B9D-641CA745CA7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승리를 위한 기도</a:t>
            </a:r>
          </a:p>
          <a:p>
            <a:pPr fontAlgn="base"/>
            <a:r>
              <a:rPr lang="ko-KR" altLang="en-US" sz="3200" dirty="0"/>
              <a:t>지휘자를 따라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우리의 임금님께서 고난 가운데서 주님께 기도하실 때에 주님께서 임금님께 응답하여 주시기를 원합니다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야곱의 하나님께서 친히 임금님을 지켜 주시기를 바랍니다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성소에서 임금님을 도우시고</a:t>
            </a:r>
            <a:r>
              <a:rPr lang="en-US" altLang="ko-KR" sz="3200" dirty="0"/>
              <a:t>, </a:t>
            </a:r>
            <a:r>
              <a:rPr lang="ko-KR" altLang="en-US" sz="3200" dirty="0"/>
              <a:t>시온에서 임금님을 붙들어 주시기를 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임금님께서 바치는 모든 제물을 주님께서 기억하여 주시고 임금님께서 올리는 </a:t>
            </a:r>
            <a:r>
              <a:rPr lang="ko-KR" altLang="en-US" sz="3200" dirty="0" err="1"/>
              <a:t>번제를</a:t>
            </a:r>
            <a:r>
              <a:rPr lang="ko-KR" altLang="en-US" sz="3200" dirty="0"/>
              <a:t> 주님께서 기쁘게 받아 주시기를 바랍니다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93BF2-66F9-62A1-4913-89ABD8E3DF6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01EC2-A0F9-90AE-AB73-2C78E09E919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06533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01B16-60D3-DFBF-715E-51CFBF7FC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928FDB-9A0A-028D-19CE-3424DD2144E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임금님의 소원대로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임금님께 모든 것을 허락하여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임금님의 계획대로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임금님께 모든 것을 이루어 주시기를 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우리는 임금님의 승리를 소리 높여 기뻐하고</a:t>
            </a:r>
            <a:r>
              <a:rPr lang="en-US" altLang="ko-KR" sz="3200" dirty="0"/>
              <a:t>, </a:t>
            </a:r>
            <a:r>
              <a:rPr lang="ko-KR" altLang="en-US" sz="3200" dirty="0"/>
              <a:t>우리 하나님의 이름으로 깃발을 높이 세워 승리를 기뻐할 수 있도록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임금님의 모든 소원을 이루어 주시기를 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나는 이제야 알았습니다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주님께서는 기름을 부으신 왕에게 승리를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 거룩한 하늘에서 왕에게 응답하여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힘찬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47AC3-5961-D21B-3075-5DA9DFB303E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5E877-3E65-B648-2616-7B25FD47BCA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4552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오른손으로 왕에게 승리를 안겨 주시는 분이심을 알았습니다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어떤 이는 전차를 자랑하고</a:t>
            </a:r>
            <a:r>
              <a:rPr lang="en-US" altLang="ko-KR" sz="3200" dirty="0"/>
              <a:t>, </a:t>
            </a:r>
            <a:r>
              <a:rPr lang="ko-KR" altLang="en-US" sz="3200" dirty="0"/>
              <a:t>어떤 이는 기마를 자랑하지만</a:t>
            </a:r>
            <a:r>
              <a:rPr lang="en-US" altLang="ko-KR" sz="3200" dirty="0"/>
              <a:t>, </a:t>
            </a:r>
            <a:r>
              <a:rPr lang="ko-KR" altLang="en-US" sz="3200" dirty="0"/>
              <a:t>우리는 주 우리 하나님의 이름만을 자랑합니다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대적들은 엎어지고 넘어지지만</a:t>
            </a:r>
            <a:r>
              <a:rPr lang="en-US" altLang="ko-KR" sz="3200" dirty="0"/>
              <a:t>, </a:t>
            </a:r>
            <a:r>
              <a:rPr lang="ko-KR" altLang="en-US" sz="3200" dirty="0"/>
              <a:t>우리는 일어나서 꿋꿋이 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/>
              <a:t>9   </a:t>
            </a:r>
            <a:r>
              <a:rPr lang="ko-KR" altLang="en-US" sz="320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왕에게 승리를 안겨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우리가 주님을 부를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응답하여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123415</TotalTime>
  <Words>290</Words>
  <Application>Microsoft Office PowerPoint</Application>
  <PresentationFormat>화면 슬라이드 쇼(4:3)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10906</cp:revision>
  <dcterms:created xsi:type="dcterms:W3CDTF">2020-04-21T04:48:11Z</dcterms:created>
  <dcterms:modified xsi:type="dcterms:W3CDTF">2026-06-10T00:50:49Z</dcterms:modified>
</cp:coreProperties>
</file>