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6" r:id="rId5"/>
    <p:sldId id="384" r:id="rId6"/>
    <p:sldId id="41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28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7749D-44AE-65E2-60F3-B8F273D66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FEFEC10-FC75-0511-D154-A5B6DE9B038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도움을 구하는 기도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반석이신 나의 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주님께 부르짖으니</a:t>
            </a:r>
            <a:r>
              <a:rPr lang="en-US" altLang="ko-KR" sz="3200" dirty="0"/>
              <a:t>, </a:t>
            </a:r>
            <a:r>
              <a:rPr lang="ko-KR" altLang="en-US" sz="3200" dirty="0"/>
              <a:t>귀를 막고 계시지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주님께서 입을 다무시면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무덤으로 내려가는 사람같이 될까 두렵기만 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주님의 지성소를 바라보며</a:t>
            </a:r>
            <a:r>
              <a:rPr lang="en-US" altLang="ko-KR" sz="3200" dirty="0"/>
              <a:t>, </a:t>
            </a:r>
            <a:r>
              <a:rPr lang="ko-KR" altLang="en-US" sz="3200" dirty="0"/>
              <a:t>두 손을 치켜들고 주님께 울부짖을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애원하는 소리를 들어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악인들과 사악한 자들과 함께 나를 싸잡아 내동댕이치지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그들은 이웃에게 평화를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6372C7-6BB0-AB95-7EDC-C3F56E7051F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1469FB-5794-43CD-2E58-57165CD63D8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10222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25E35-FF4F-FA37-DD16-25A51638F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5D76A4-E7F7-7D9D-1B3E-5695B7A7C183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말하지만 마음에는 악을 품고 있습니다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그들의 행위와 그 악한 행실을 따라 그들에게 고스란히 갚아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한 그대로 그들에게 갚아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받을 벌을 그들에게 되돌려주십시오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주님께서 하신 놀라운 일들을 대수롭지 않게 여기고 손수 하신 일들을 하찮게 여기는 그들</a:t>
            </a:r>
            <a:r>
              <a:rPr lang="en-US" altLang="ko-KR" sz="3200" dirty="0"/>
              <a:t>. </a:t>
            </a:r>
            <a:r>
              <a:rPr lang="ko-KR" altLang="en-US" sz="3200" dirty="0"/>
              <a:t>그들이 다시는 일어서지 못하게 멸하십시오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애원하는 나의 간구를 들어 주셨으니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나의 힘</a:t>
            </a:r>
            <a:r>
              <a:rPr lang="en-US" altLang="ko-KR" sz="3200" dirty="0"/>
              <a:t>, </a:t>
            </a:r>
            <a:r>
              <a:rPr lang="ko-KR" altLang="en-US" sz="3200" dirty="0"/>
              <a:t>나의 방패이시다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마음이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5C5768-1BB6-E23D-EAAC-897B58E5434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E86F5-CD72-34EA-8487-B68C8A56239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95685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주님을 </a:t>
            </a:r>
            <a:r>
              <a:rPr lang="ko-KR" altLang="en-US" sz="3200" dirty="0"/>
              <a:t>굳게 의지하였기에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주님께서 나를 건져 주셨다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마음 다하여 주님을 기뻐하며 나의 노래로 주님께 </a:t>
            </a:r>
            <a:r>
              <a:rPr lang="ko-KR" altLang="en-US" sz="3200" dirty="0" err="1"/>
              <a:t>감사하련다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주님은 주님의 백성에게 힘이 되시며</a:t>
            </a:r>
            <a:r>
              <a:rPr lang="en-US" altLang="ko-KR" sz="3200" dirty="0"/>
              <a:t>, </a:t>
            </a:r>
            <a:r>
              <a:rPr lang="ko-KR" altLang="en-US" sz="3200" dirty="0"/>
              <a:t>기름 부어 세우신 왕에게 구원의 요새이십니다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백성을 구원하여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소유인 이 백성에게 복을 내려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영원토록 그들의 목자가 되시어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그들을 보살펴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28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28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123446</TotalTime>
  <Words>296</Words>
  <Application>Microsoft Office PowerPoint</Application>
  <PresentationFormat>화면 슬라이드 쇼(4:3)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10914</cp:revision>
  <dcterms:created xsi:type="dcterms:W3CDTF">2020-04-21T04:48:11Z</dcterms:created>
  <dcterms:modified xsi:type="dcterms:W3CDTF">2026-06-12T00:55:36Z</dcterms:modified>
</cp:coreProperties>
</file>