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19" r:id="rId3"/>
    <p:sldId id="2020" r:id="rId4"/>
    <p:sldId id="2021" r:id="rId5"/>
    <p:sldId id="2022" r:id="rId6"/>
    <p:sldId id="2023" r:id="rId7"/>
    <p:sldId id="2024" r:id="rId8"/>
    <p:sldId id="2018" r:id="rId9"/>
    <p:sldId id="399" r:id="rId10"/>
    <p:sldId id="356" r:id="rId11"/>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2026-06-05</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2026-06-05</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2026-06-05</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2026-06-05</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2026-06-05</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2026-06-05</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』419 -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느헤미야</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6</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Nehemiah Chapter 6</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B2B52-B323-ABE5-E3C5-A0913C1F2EF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00EAE2A-9B04-35E2-4F0E-F6D36B92596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CF01FCC-6F20-C895-72CB-F037775098A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Now it came to pass, when it was reported to Sanballat and Tobiah, and to Geshem the Arabian, and unto the rest of our enemies, that I had </a:t>
            </a:r>
            <a:r>
              <a:rPr lang="en-US" altLang="ko-KR" sz="3200" b="0" i="0" dirty="0" err="1">
                <a:effectLst/>
                <a:latin typeface="system-ui"/>
              </a:rPr>
              <a:t>builded</a:t>
            </a:r>
            <a:r>
              <a:rPr lang="en-US" altLang="ko-KR" sz="3200" b="0" i="0" dirty="0">
                <a:effectLst/>
                <a:latin typeface="system-ui"/>
              </a:rPr>
              <a:t> the wall, and that there was no breach left therein (though even unto that time I had not set up the doors in the gates), 2 that Sanballat and Geshem sent unto me, saying, Come, let us meet together in one of the villages in the plain of Ono. But they thought to do me mischief. 3 And I sent messengers unto them, saying, I am doing a great work, so that I cannot come down: why should the work cease,</a:t>
            </a:r>
          </a:p>
        </p:txBody>
      </p:sp>
      <p:sp>
        <p:nvSpPr>
          <p:cNvPr id="6" name="TextBox 5">
            <a:extLst>
              <a:ext uri="{FF2B5EF4-FFF2-40B4-BE49-F238E27FC236}">
                <a16:creationId xmlns:a16="http://schemas.microsoft.com/office/drawing/2014/main" id="{65B4E62A-4551-2347-B126-4B1D6905894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059882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4B4A2-7B53-5256-C64A-8E16CDFCF37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1ECAF27-036A-3B01-9B7C-124D4D12010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B6B1985-0487-4AA8-9A85-7B8420B2368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whilst I leave it, and come down to you? 4 And they sent unto me four times after this sort; and I answered them after the same manner. 5 Then sent Sanballat his servant unto me in like manner the fifth time with an open letter in his hand, 6 wherein was written, It is reported among the nations, and [a]Gashmu saith it, that thou and the Jews think to rebel; for which cause thou art building the wall: and thou </a:t>
            </a:r>
            <a:r>
              <a:rPr lang="en-US" altLang="ko-KR" sz="3200" b="0" i="0" dirty="0" err="1">
                <a:effectLst/>
                <a:latin typeface="system-ui"/>
              </a:rPr>
              <a:t>wouldest</a:t>
            </a:r>
            <a:r>
              <a:rPr lang="en-US" altLang="ko-KR" sz="3200" b="0" i="0" dirty="0">
                <a:effectLst/>
                <a:latin typeface="system-ui"/>
              </a:rPr>
              <a:t> be their king, according to these words. 7 And thou hast also appointed prophets to preach of thee at Jerusalem, saying, There is a king</a:t>
            </a:r>
          </a:p>
        </p:txBody>
      </p:sp>
      <p:sp>
        <p:nvSpPr>
          <p:cNvPr id="6" name="TextBox 5">
            <a:extLst>
              <a:ext uri="{FF2B5EF4-FFF2-40B4-BE49-F238E27FC236}">
                <a16:creationId xmlns:a16="http://schemas.microsoft.com/office/drawing/2014/main" id="{1078B85A-E73F-157E-C565-BA6144CD6D3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699717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FBBFD-1EBF-619C-F689-D62342A3965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A1BD902-88C8-0576-8B8F-474B0B7D62A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A9A6F87-8BF1-8951-F72B-8B3D0DCDD4A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in Judah: and now shall it be reported to the king according to these words. Come now therefore, and let us take counsel together. 8 Then I sent unto him, saying, There are no such things done as thou sayest, but thou </a:t>
            </a:r>
            <a:r>
              <a:rPr lang="en-US" altLang="ko-KR" sz="3200" b="0" i="0" dirty="0" err="1">
                <a:effectLst/>
                <a:latin typeface="system-ui"/>
              </a:rPr>
              <a:t>feignest</a:t>
            </a:r>
            <a:r>
              <a:rPr lang="en-US" altLang="ko-KR" sz="3200" b="0" i="0" dirty="0">
                <a:effectLst/>
                <a:latin typeface="system-ui"/>
              </a:rPr>
              <a:t> them out of thine own heart. 9 For they all would have made us afraid, saying, Their hands shall be weakened from the work, that it be not done. But now, [b]O God, strengthen thou my hands.</a:t>
            </a:r>
          </a:p>
          <a:p>
            <a:pPr algn="l"/>
            <a:r>
              <a:rPr lang="en-US" altLang="ko-KR" sz="3200" b="0" i="0" dirty="0">
                <a:effectLst/>
                <a:latin typeface="system-ui"/>
              </a:rPr>
              <a:t>10 And I went unto the house of Shemaiah the son of Delaiah the son of Mehetabel, who was shut up;</a:t>
            </a:r>
          </a:p>
        </p:txBody>
      </p:sp>
      <p:sp>
        <p:nvSpPr>
          <p:cNvPr id="6" name="TextBox 5">
            <a:extLst>
              <a:ext uri="{FF2B5EF4-FFF2-40B4-BE49-F238E27FC236}">
                <a16:creationId xmlns:a16="http://schemas.microsoft.com/office/drawing/2014/main" id="{102BE5B4-52C6-6ADE-EEFE-C491D6A3272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341994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745FC-91B4-6291-2E31-871BBC4FE1C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63E3455-16C6-1A6B-895E-C37B6AA6179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1A6C695-3418-E904-B882-E92C0F2AFB19}"/>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and he said, Let us meet together in the house of God, within the temple, and let us shut the doors of the temple: for they will come to slay thee; yea, in the night will they come to slay thee. 11 And I said, Should such a man as I flee? and who is there, that, being such as I, [c]would go into the temple to save his life? I will not go in. 12 And I discerned, and, lo, God had not sent him; but he pronounced this prophecy against me: and Tobiah and Sanballat had hired him. 13 For this cause was he hired, that I should be afraid, and do so, and sin, and that they</a:t>
            </a:r>
          </a:p>
        </p:txBody>
      </p:sp>
      <p:sp>
        <p:nvSpPr>
          <p:cNvPr id="6" name="TextBox 5">
            <a:extLst>
              <a:ext uri="{FF2B5EF4-FFF2-40B4-BE49-F238E27FC236}">
                <a16:creationId xmlns:a16="http://schemas.microsoft.com/office/drawing/2014/main" id="{01951EDD-4AE5-DD18-E50B-403DFBDE4D1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935873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D85E4-9CCF-F457-AD8E-670369624C4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E565AA1-CA1E-594B-F903-9B6D95371ACC}"/>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5FAE1B4-5026-3EEA-1D37-AA048C424C2F}"/>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might have matter for an evil report, that they might reproach me. 14 Remember, O my God, Tobiah and Sanballat according to these their works, and also the prophetess Noadiah, and the rest of the prophets, that would have put me in fear.</a:t>
            </a:r>
          </a:p>
          <a:p>
            <a:pPr algn="l"/>
            <a:r>
              <a:rPr lang="en-US" altLang="ko-KR" sz="3200" b="0" i="0" dirty="0">
                <a:effectLst/>
                <a:latin typeface="system-ui"/>
              </a:rPr>
              <a:t>15 So the wall was finished in the twenty and fifth day of the month Elul, in fifty and two days. 16 And it came to pass, when all our enemies heard thereof, that all the nations that were about us [d]feared, and were much cast down in their own eyes; for they perceived that this work was wrought of our</a:t>
            </a:r>
          </a:p>
        </p:txBody>
      </p:sp>
      <p:sp>
        <p:nvSpPr>
          <p:cNvPr id="6" name="TextBox 5">
            <a:extLst>
              <a:ext uri="{FF2B5EF4-FFF2-40B4-BE49-F238E27FC236}">
                <a16:creationId xmlns:a16="http://schemas.microsoft.com/office/drawing/2014/main" id="{F3591AEB-1D5F-9B94-E48C-E0E4E8E0713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771281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EFC30-F106-7F39-0BC6-2BF0B3290A9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9BDC0B3-C913-64DA-1D3E-491861D68EE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09AE332-5638-F76C-BAC6-7080E98A0DB8}"/>
              </a:ext>
            </a:extLst>
          </p:cNvPr>
          <p:cNvSpPr txBox="1"/>
          <p:nvPr/>
        </p:nvSpPr>
        <p:spPr>
          <a:xfrm>
            <a:off x="179512" y="1196752"/>
            <a:ext cx="8784976" cy="4524315"/>
          </a:xfrm>
          <a:prstGeom prst="rect">
            <a:avLst/>
          </a:prstGeom>
          <a:noFill/>
        </p:spPr>
        <p:txBody>
          <a:bodyPr wrap="square" rtlCol="0">
            <a:spAutoFit/>
          </a:bodyPr>
          <a:lstStyle/>
          <a:p>
            <a:pPr algn="l"/>
            <a:r>
              <a:rPr lang="en-US" altLang="ko-KR" sz="3200" b="0" i="0" dirty="0">
                <a:effectLst/>
                <a:latin typeface="system-ui"/>
              </a:rPr>
              <a:t>God. 17 Moreover in those days the nobles of Judah sent many letters unto Tobiah, and the letters of Tobiah came unto them. 18 For there were many in Judah sworn unto him, because he was the son-in-law of Shecaniah the son of Arah; and his son Jehohanan had taken the daughter of Meshullam the son of Berechiah to wife. 19 Also they </a:t>
            </a:r>
            <a:r>
              <a:rPr lang="en-US" altLang="ko-KR" sz="3200" b="0" i="0" dirty="0" err="1">
                <a:effectLst/>
                <a:latin typeface="system-ui"/>
              </a:rPr>
              <a:t>spake</a:t>
            </a:r>
            <a:r>
              <a:rPr lang="en-US" altLang="ko-KR" sz="3200" b="0" i="0" dirty="0">
                <a:effectLst/>
                <a:latin typeface="system-ui"/>
              </a:rPr>
              <a:t> of his good deeds before me, and reported my words to him. And Tobiah sent letters to put me in fear.</a:t>
            </a:r>
          </a:p>
        </p:txBody>
      </p:sp>
      <p:sp>
        <p:nvSpPr>
          <p:cNvPr id="6" name="TextBox 5">
            <a:extLst>
              <a:ext uri="{FF2B5EF4-FFF2-40B4-BE49-F238E27FC236}">
                <a16:creationId xmlns:a16="http://schemas.microsoft.com/office/drawing/2014/main" id="{4C528CF7-F330-4721-A0BD-8A6974DCA5B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123405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81FEC-DF00-3C4F-408B-44B791AC829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CE17B95-F078-B5B1-B99B-308368ADBD3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1C5147F-7CDF-FC56-D29D-F3EA42EE9D8C}"/>
              </a:ext>
            </a:extLst>
          </p:cNvPr>
          <p:cNvSpPr txBox="1"/>
          <p:nvPr/>
        </p:nvSpPr>
        <p:spPr>
          <a:xfrm>
            <a:off x="179512" y="1196752"/>
            <a:ext cx="8784976" cy="2554545"/>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Nehemiah 6:6 In verse 1, and elsewhere Geshem.</a:t>
            </a:r>
          </a:p>
          <a:p>
            <a:pPr algn="l"/>
            <a:r>
              <a:rPr lang="en-US" altLang="ko-KR" sz="3200" b="0" i="0" dirty="0">
                <a:effectLst/>
                <a:latin typeface="system-ui"/>
              </a:rPr>
              <a:t>Nehemiah 6:9 Or, I will strengthen my hands</a:t>
            </a:r>
          </a:p>
          <a:p>
            <a:pPr algn="l"/>
            <a:r>
              <a:rPr lang="en-US" altLang="ko-KR" sz="3200" b="0" i="0" dirty="0">
                <a:effectLst/>
                <a:latin typeface="system-ui"/>
              </a:rPr>
              <a:t>Nehemiah 6:11 Or, could go into the temple and live</a:t>
            </a:r>
          </a:p>
        </p:txBody>
      </p:sp>
      <p:sp>
        <p:nvSpPr>
          <p:cNvPr id="6" name="TextBox 5">
            <a:extLst>
              <a:ext uri="{FF2B5EF4-FFF2-40B4-BE49-F238E27FC236}">
                <a16:creationId xmlns:a16="http://schemas.microsoft.com/office/drawing/2014/main" id="{F1EB4B06-1EA7-BC89-BF9C-BDDC80C7CF3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2681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6</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58469</TotalTime>
  <Words>975</Words>
  <Application>Microsoft Office PowerPoint</Application>
  <PresentationFormat>화면 슬라이드 쇼(4:3)</PresentationFormat>
  <Paragraphs>58</Paragraphs>
  <Slides>10</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10</vt:i4>
      </vt:variant>
    </vt:vector>
  </HeadingPairs>
  <TitlesOfParts>
    <vt:vector size="20"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6595</cp:revision>
  <dcterms:created xsi:type="dcterms:W3CDTF">2020-04-21T04:48:11Z</dcterms:created>
  <dcterms:modified xsi:type="dcterms:W3CDTF">2026-06-05T08:38:00Z</dcterms:modified>
</cp:coreProperties>
</file>