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5EC0D-7B94-C089-EBE3-43F9FC9F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CB406A-A4FE-B6CD-F6C6-B1695A444C3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정직한 사람의 기도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변호해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올바르게 살아왔습니다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주님만을 의지하고 흔들리지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샅샅이 살펴보시고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시험하여 보십시오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속 깊은 곳과 마음을 달구어 보십시오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나는 주님의 한결같은 사랑을 늘 바라보면서 주님의 진리를 따라서 살았습니다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나는 헛된 것을 좋아하는 자들과 한자리에 앉지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음흉한 </a:t>
            </a:r>
            <a:r>
              <a:rPr lang="ko-KR" altLang="en-US" sz="3200" dirty="0" err="1"/>
              <a:t>자들과도</a:t>
            </a:r>
            <a:r>
              <a:rPr lang="ko-KR" altLang="en-US" sz="3200" dirty="0"/>
              <a:t> 어울리지 않았습니다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35499-7E9E-EEB5-6A27-452DB5C138B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E1A49-5A0F-1B5C-B421-C2CE45C5436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383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02ABD-476A-C943-FF2C-77259AA3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81E6A8-754F-36DA-D5A1-027441C9135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나는 악인들의 모임에서 그들과 어울리기를 싫어하고</a:t>
            </a:r>
            <a:r>
              <a:rPr lang="en-US" altLang="ko-KR" sz="3200" dirty="0"/>
              <a:t>, </a:t>
            </a:r>
            <a:r>
              <a:rPr lang="ko-KR" altLang="en-US" sz="3200" dirty="0"/>
              <a:t>한자리에 있지도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손을 씻어 내 무죄함을 드러내며 주님의 제단을 두루 돌면서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감사의 노래를 소리 높여 부르며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나에게 </a:t>
            </a:r>
            <a:r>
              <a:rPr lang="ko-KR" altLang="en-US" sz="3200" dirty="0" err="1"/>
              <a:t>해주신</a:t>
            </a:r>
            <a:r>
              <a:rPr lang="ko-KR" altLang="en-US" sz="3200" dirty="0"/>
              <a:t> 놀라운 일들을 모두 다 전하겠습니다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계시는 집을 내가 사랑합니다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영광이 머무르는 그 곳을 내가 사랑합니다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나의 이 목숨을 죄인의 목숨과 함께 거두지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9099D-0375-C11B-AD6C-3B6A0D2DAEA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87C7C-A16D-0D4B-F41D-860ABA757B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4327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말아 </a:t>
            </a:r>
            <a:r>
              <a:rPr lang="ko-KR" altLang="en-US" sz="3200" dirty="0"/>
              <a:t>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이 생명을 살인자들의 생명과 함께 거두지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그들의 왼손은 음란한 우상을 들고 있고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오른손은 뇌물로 가득 차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그러나 나는 깨끗하게 살려고 </a:t>
            </a:r>
            <a:r>
              <a:rPr lang="ko-KR" altLang="en-US" sz="3200" dirty="0" err="1"/>
              <a:t>하오니</a:t>
            </a:r>
            <a:r>
              <a:rPr lang="en-US" altLang="ko-KR" sz="3200" dirty="0"/>
              <a:t>, </a:t>
            </a:r>
            <a:r>
              <a:rPr lang="ko-KR" altLang="en-US" sz="3200" dirty="0"/>
              <a:t>이 몸을 구하여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은혜를 베풀어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선 자리가 </a:t>
            </a:r>
            <a:r>
              <a:rPr lang="ko-KR" altLang="en-US" sz="3200" dirty="0" err="1"/>
              <a:t>든든하오니</a:t>
            </a:r>
            <a:r>
              <a:rPr lang="en-US" altLang="ko-KR" sz="3200" dirty="0"/>
              <a:t>, </a:t>
            </a:r>
            <a:r>
              <a:rPr lang="ko-KR" altLang="en-US" sz="3200" dirty="0"/>
              <a:t>예배하는 모임에서 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123440</TotalTime>
  <Words>296</Words>
  <Application>Microsoft Office PowerPoint</Application>
  <PresentationFormat>화면 슬라이드 쇼(4:3)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10912</cp:revision>
  <dcterms:created xsi:type="dcterms:W3CDTF">2020-04-21T04:48:11Z</dcterms:created>
  <dcterms:modified xsi:type="dcterms:W3CDTF">2026-06-11T00:42:47Z</dcterms:modified>
</cp:coreProperties>
</file>