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56" r:id="rId8"/>
    <p:sldId id="384" r:id="rId9"/>
    <p:sldId id="41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869B-8273-D33B-98E2-40D636620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B776C0-9B75-C8DF-AAB2-0CFE2A22362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 찬양</a:t>
            </a:r>
          </a:p>
          <a:p>
            <a:pPr fontAlgn="base"/>
            <a:r>
              <a:rPr lang="ko-KR" altLang="en-US" sz="3200" dirty="0"/>
              <a:t>지휘자를 따라 </a:t>
            </a:r>
            <a:r>
              <a:rPr lang="ko-KR" altLang="en-US" sz="3200" dirty="0" err="1"/>
              <a:t>뭇랍벤에</a:t>
            </a:r>
            <a:r>
              <a:rPr lang="ko-KR" altLang="en-US" sz="3200" dirty="0"/>
              <a:t> 맞추어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마음을 다 바쳐서</a:t>
            </a:r>
            <a:r>
              <a:rPr lang="en-US" altLang="ko-KR" sz="3200" dirty="0"/>
              <a:t>, </a:t>
            </a:r>
            <a:r>
              <a:rPr lang="ko-KR" altLang="en-US" sz="3200" dirty="0"/>
              <a:t>감사를 드립니다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놀라운 행적을 쉬임 없이 전파하겠습니다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가장 높으신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 때문에 기뻐하고 즐거워하며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노래합니다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 앞에서 내 원수들은 뒤돌아서 도망쳤고</a:t>
            </a:r>
            <a:r>
              <a:rPr lang="en-US" altLang="ko-KR" sz="3200" dirty="0"/>
              <a:t>, </a:t>
            </a:r>
            <a:r>
              <a:rPr lang="ko-KR" altLang="en-US" sz="3200" dirty="0"/>
              <a:t>비틀비틀 넘어져서 죽었습니다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주님은 공정하신 재판장이시기에</a:t>
            </a:r>
            <a:r>
              <a:rPr lang="en-US" altLang="ko-KR" sz="3200" dirty="0"/>
              <a:t>, </a:t>
            </a:r>
            <a:r>
              <a:rPr lang="ko-KR" altLang="en-US" sz="3200" dirty="0"/>
              <a:t>보좌에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CB7B0-95CC-86AE-4DBB-ECC7BB86D91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8B883-9FEF-F54C-D1B9-BCDF5DCDEE3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90047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EFD24-BE55-3B04-6D46-F47E0A9C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D3A8B3-CB2D-2011-562D-CAAC6196C57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앉으셔서 공정하고 정직한 판결을 나에게 내려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이방 나라들을 문책하시고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악인들을 멸하시며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이름을 영원히 지워 버리셨습니다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원수들은 영원히 자취도 없이 사라졌습니다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그 성읍들을 뿌리째 뽑으셨으므로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아무도 그들을 기억조차 못하게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주님은 영원토록 다스리시며 심판하실 보좌를 견고히 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그는 정의로 세계를 다스리시며</a:t>
            </a:r>
            <a:r>
              <a:rPr lang="en-US" altLang="ko-KR" sz="3200" dirty="0"/>
              <a:t>, </a:t>
            </a:r>
            <a:r>
              <a:rPr lang="ko-KR" altLang="en-US" sz="3200" dirty="0"/>
              <a:t>공정하게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55795-2273-62DB-BA95-AC54E3B285B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C0722-FBF1-D817-B2C0-0C573A794AE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9938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7C44B-7E82-4B04-2A3C-B266FC53B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430952-35FE-4878-4834-8BB15631A29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만백성을 판결하신다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주님은 억울한 자들이 피할 요새이시며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고난받을</a:t>
            </a:r>
            <a:r>
              <a:rPr lang="ko-KR" altLang="en-US" sz="3200" dirty="0"/>
              <a:t> 때에 피신할 견고한 성이십니다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찾는 사람을 주님께서는 결단코 버리지 않으시므로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아는 사람들이 주님만 의지합니다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너희는 시온에서 친히 다스리시는 주님을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그가 하신 일을 만민에게 알려라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살인자에게 보복하시는 분께서는 억울하게 죽어 간 사람들을 기억하시며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고난받는</a:t>
            </a:r>
            <a:r>
              <a:rPr lang="ko-KR" altLang="en-US" sz="3200" dirty="0"/>
              <a:t> 사람의 부르짖음을 모르는 체하지 않으신다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799A3-599A-F40E-3C44-BD654336077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6627A-DAE9-863F-4A62-E6C0D75DA35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49829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A56F-1390-F3AC-4EBB-1E872631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81C185-CC16-2405-D434-88BEEAACF61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은혜를 베풀어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죽음의 문에서 나를 이끌어 내신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미워하는 자들에게서 받는 고통을 살펴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그렇게 하시면 주님께서 찬양 받으실 모든 일을 내가 전파하겠습니다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베푸신 그 구원을</a:t>
            </a:r>
            <a:r>
              <a:rPr lang="en-US" altLang="ko-KR" sz="3200" dirty="0"/>
              <a:t>, </a:t>
            </a:r>
            <a:r>
              <a:rPr lang="ko-KR" altLang="en-US" sz="3200" dirty="0"/>
              <a:t>아름다운 시온의 성문에서 기뻐하며 외치겠습니다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저 이방 나라들은 자기가 판 함정에 스스로 빠지고</a:t>
            </a:r>
            <a:r>
              <a:rPr lang="en-US" altLang="ko-KR" sz="3200" dirty="0"/>
              <a:t>, </a:t>
            </a:r>
            <a:r>
              <a:rPr lang="ko-KR" altLang="en-US" sz="3200" dirty="0"/>
              <a:t>자기가 몰래 쳐 놓은 덫에 자기 발이 먼저 걸리는구나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주님은 공정한 심판으로 그 모습 드러내시고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C8D53-B19F-DA97-6F6E-A27730DD865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4D8E6-D599-6F36-2B66-52CDF63D377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22444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10AEE-966A-B492-A73D-C42AF344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FA9CDB-2009-F2CA-9B03-5224C9F945C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악한 사람은 자기가 꾀한 일에 스스로 걸려 드는구나</a:t>
            </a:r>
            <a:r>
              <a:rPr lang="en-US" altLang="ko-KR" sz="3200" dirty="0"/>
              <a:t>. (</a:t>
            </a:r>
            <a:r>
              <a:rPr lang="ko-KR" altLang="en-US" sz="3200" dirty="0" err="1"/>
              <a:t>힉가욘</a:t>
            </a:r>
            <a:r>
              <a:rPr lang="en-US" altLang="ko-KR" sz="3200" dirty="0"/>
              <a:t>, 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악인들이 갈 곳은 </a:t>
            </a:r>
            <a:r>
              <a:rPr lang="ko-KR" altLang="en-US" sz="3200" dirty="0" err="1"/>
              <a:t>스올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하나님을 거역한 뭇 나라들이 갈 곳도 그 곳뿐이다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그러나 가난한 사람이 끝까지 잊혀지는 일은 없으며</a:t>
            </a:r>
            <a:r>
              <a:rPr lang="en-US" altLang="ko-KR" sz="3200" dirty="0"/>
              <a:t>, </a:t>
            </a:r>
            <a:r>
              <a:rPr lang="ko-KR" altLang="en-US" sz="3200" dirty="0"/>
              <a:t>억눌린 자의 꿈도 결코 헛되지 않을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일어나십시오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사람이 주님께 맞서지 못하게 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저 이방 나라들을 심판하십시오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두려움에 떨게 하시며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136EA-D231-015A-AE2A-61DD54F853B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DED42-EB0B-BCFC-1B84-25313AD69C7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74267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자신들이 </a:t>
            </a:r>
            <a:r>
              <a:rPr lang="ko-KR" altLang="en-US" sz="3200" dirty="0"/>
              <a:t>한낱 사람에 지나지 않음을 스스로 알게 하여 주십시오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123365</TotalTime>
  <Words>464</Words>
  <Application>Microsoft Office PowerPoint</Application>
  <PresentationFormat>화면 슬라이드 쇼(4:3)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10895</cp:revision>
  <dcterms:created xsi:type="dcterms:W3CDTF">2020-04-21T04:48:11Z</dcterms:created>
  <dcterms:modified xsi:type="dcterms:W3CDTF">2026-06-08T01:25:44Z</dcterms:modified>
</cp:coreProperties>
</file>