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6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47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28655-7D72-9B6B-DF02-C572AB481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5A2045-6739-4215-7EAB-646B10108EE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하나님이 만민을 다스리신다</a:t>
            </a:r>
          </a:p>
          <a:p>
            <a:pPr fontAlgn="base"/>
            <a:r>
              <a:rPr lang="ko-KR" altLang="en-US" sz="3200" dirty="0"/>
              <a:t>지휘자를 따라 부르는 노래</a:t>
            </a:r>
            <a:r>
              <a:rPr lang="en-US" altLang="ko-KR" sz="3200" dirty="0"/>
              <a:t>, </a:t>
            </a:r>
            <a:r>
              <a:rPr lang="ko-KR" altLang="en-US" sz="3200" dirty="0"/>
              <a:t>고라 자손의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만백성아</a:t>
            </a:r>
            <a:r>
              <a:rPr lang="en-US" altLang="ko-KR" sz="3200" dirty="0"/>
              <a:t>, </a:t>
            </a:r>
            <a:r>
              <a:rPr lang="ko-KR" altLang="en-US" sz="3200" dirty="0"/>
              <a:t>손뼉을 쳐라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하나님께 기쁨의 함성을 외쳐라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주님은 두려워할 </a:t>
            </a:r>
            <a:r>
              <a:rPr lang="ko-KR" altLang="en-US" sz="3200" dirty="0" err="1"/>
              <a:t>지존자이시며</a:t>
            </a:r>
            <a:r>
              <a:rPr lang="en-US" altLang="ko-KR" sz="3200" dirty="0"/>
              <a:t>, </a:t>
            </a:r>
            <a:r>
              <a:rPr lang="ko-KR" altLang="en-US" sz="3200" dirty="0"/>
              <a:t>온 땅을 다스리는 크고도 큰 왕이시다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주님은 만백성을 우리에게 복종케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뭇 나라를 우리 발 아래 무릎 꿇게 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주님은 우리에게 땅을 선택해 주셨다</a:t>
            </a:r>
            <a:r>
              <a:rPr lang="en-US" altLang="ko-KR" sz="3200" dirty="0"/>
              <a:t>. </a:t>
            </a:r>
            <a:r>
              <a:rPr lang="ko-KR" altLang="en-US" sz="3200" dirty="0"/>
              <a:t>이 땅은 주님께서 사랑하시는 야곱의 자랑거리였다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8522E7-2779-7854-A92E-4AFCC164435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C1479-1F36-B7EE-1F4A-5B2F18B8042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70044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63A63-DAF7-802F-0939-D70D36BAF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C5DFB6-A86A-C5AB-0B41-613BF28E70E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환호 소리 크게 울려 퍼진다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하나님이 보좌에 오르신다</a:t>
            </a:r>
            <a:r>
              <a:rPr lang="en-US" altLang="ko-KR" sz="3200" dirty="0"/>
              <a:t>. </a:t>
            </a:r>
            <a:r>
              <a:rPr lang="ko-KR" altLang="en-US" sz="3200" dirty="0"/>
              <a:t>나팔 소리 크게 울려 퍼진다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주님이 보좌에 오르신다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시로 하나님을 찬양하여라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시로 찬양하여라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시로 우리의 왕을 찬양하여라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시로 찬양하여라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하나님은 온 땅의 왕이시니</a:t>
            </a:r>
            <a:r>
              <a:rPr lang="en-US" altLang="ko-KR" sz="3200" dirty="0"/>
              <a:t>, </a:t>
            </a:r>
            <a:r>
              <a:rPr lang="ko-KR" altLang="en-US" sz="3200" dirty="0"/>
              <a:t>정성을 다하여 찬양하여라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하나님은 뭇 나라를 다스리는 왕이시다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하나님이 그의 거룩한 보좌에 앉으셨다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온 백성의 통치자들이 아브라함의 하나님의 백성이 되어 다 함께 모였다</a:t>
            </a:r>
            <a:r>
              <a:rPr lang="en-US" altLang="ko-KR" sz="3200" dirty="0"/>
              <a:t>. </a:t>
            </a:r>
            <a:r>
              <a:rPr lang="ko-KR" altLang="en-US" sz="3200" dirty="0"/>
              <a:t>열강의 군왕들은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3B4F4-E28A-6CE5-4A3E-A616F327F21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5B6275-45A3-956C-8088-6A53AD4AB67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82926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모두 </a:t>
            </a:r>
            <a:r>
              <a:rPr lang="ko-KR" altLang="en-US" sz="3200" dirty="0"/>
              <a:t>주님께 속하였다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하나님은 지존하시다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123602</TotalTime>
  <Words>254</Words>
  <Application>Microsoft Office PowerPoint</Application>
  <PresentationFormat>화면 슬라이드 쇼(4:3)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10933</cp:revision>
  <dcterms:created xsi:type="dcterms:W3CDTF">2020-04-21T04:48:11Z</dcterms:created>
  <dcterms:modified xsi:type="dcterms:W3CDTF">2026-06-15T01:48:54Z</dcterms:modified>
</cp:coreProperties>
</file>