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94C28-E6E8-607B-B2A3-73AFFEC79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69B5FF-1525-5F36-9C04-9A22ECE919A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하나님께서 통제하신다</a:t>
            </a:r>
          </a:p>
          <a:p>
            <a:pPr fontAlgn="base"/>
            <a:r>
              <a:rPr lang="ko-KR" altLang="en-US" sz="3200" dirty="0"/>
              <a:t>지휘자를 따라 부르는 다윗의 </a:t>
            </a:r>
            <a:r>
              <a:rPr lang="ko-KR" altLang="en-US" sz="3200" dirty="0" err="1"/>
              <a:t>마스길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에돔</a:t>
            </a:r>
            <a:r>
              <a:rPr lang="ko-KR" altLang="en-US" sz="3200" dirty="0"/>
              <a:t> 사람 </a:t>
            </a:r>
            <a:r>
              <a:rPr lang="ko-KR" altLang="en-US" sz="3200" dirty="0" err="1"/>
              <a:t>도엑이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사울에게로</a:t>
            </a:r>
            <a:r>
              <a:rPr lang="ko-KR" altLang="en-US" sz="3200" dirty="0"/>
              <a:t> 가서 다윗이 </a:t>
            </a:r>
            <a:r>
              <a:rPr lang="ko-KR" altLang="en-US" sz="3200" dirty="0" err="1"/>
              <a:t>아히멜렉의</a:t>
            </a:r>
            <a:r>
              <a:rPr lang="ko-KR" altLang="en-US" sz="3200" dirty="0"/>
              <a:t> 집에 와 있다고 알렸을 무렵에 다윗이 지은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오</a:t>
            </a:r>
            <a:r>
              <a:rPr lang="en-US" altLang="ko-KR" sz="3200" dirty="0"/>
              <a:t>, </a:t>
            </a:r>
            <a:r>
              <a:rPr lang="ko-KR" altLang="en-US" sz="3200" dirty="0"/>
              <a:t>용사여</a:t>
            </a:r>
            <a:r>
              <a:rPr lang="en-US" altLang="ko-KR" sz="3200" dirty="0"/>
              <a:t>, </a:t>
            </a:r>
            <a:r>
              <a:rPr lang="ko-KR" altLang="en-US" sz="3200" dirty="0"/>
              <a:t>너는 어찌하여 악한 일을 자랑하느냐</a:t>
            </a:r>
            <a:r>
              <a:rPr lang="en-US" altLang="ko-KR" sz="3200" dirty="0"/>
              <a:t>? </a:t>
            </a:r>
            <a:r>
              <a:rPr lang="ko-KR" altLang="en-US" sz="3200" dirty="0"/>
              <a:t>너는 어찌하여 경건한 사람에게 저지른 악한 일을 쉬임 없이 자랑하느냐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너</a:t>
            </a:r>
            <a:r>
              <a:rPr lang="en-US" altLang="ko-KR" sz="3200" dirty="0"/>
              <a:t>, </a:t>
            </a:r>
            <a:r>
              <a:rPr lang="ko-KR" altLang="en-US" sz="3200" dirty="0"/>
              <a:t>속임수의 명수야</a:t>
            </a:r>
            <a:r>
              <a:rPr lang="en-US" altLang="ko-KR" sz="3200" dirty="0"/>
              <a:t>, </a:t>
            </a:r>
            <a:r>
              <a:rPr lang="ko-KR" altLang="en-US" sz="3200" dirty="0"/>
              <a:t>너의 혀는 날카로운 칼날처럼</a:t>
            </a:r>
            <a:r>
              <a:rPr lang="en-US" altLang="ko-KR" sz="3200" dirty="0"/>
              <a:t>, </a:t>
            </a:r>
            <a:r>
              <a:rPr lang="ko-KR" altLang="en-US" sz="3200" dirty="0"/>
              <a:t>해로운 일만 꾸미는구나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너는 착한 일보다 악한 일을 더 즐기고</a:t>
            </a:r>
            <a:r>
              <a:rPr lang="en-US" altLang="ko-KR" sz="3200" dirty="0"/>
              <a:t>, </a:t>
            </a:r>
            <a:r>
              <a:rPr lang="ko-KR" altLang="en-US" sz="3200" dirty="0"/>
              <a:t>옳은 말보다 거짓말을 더 사랑하는구나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66FD0-5166-2060-E047-9FD02986152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F0D2C-B135-01C6-DA9B-CD89FCEDEF5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65121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CCC22-ABEC-81A6-3126-316B5E2DA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710696-28FD-FF6B-FCFF-FE2FA80980C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너</a:t>
            </a:r>
            <a:r>
              <a:rPr lang="en-US" altLang="ko-KR" sz="3200" dirty="0"/>
              <a:t>, </a:t>
            </a:r>
            <a:r>
              <a:rPr lang="ko-KR" altLang="en-US" sz="3200" dirty="0"/>
              <a:t>간사한 인간아</a:t>
            </a:r>
            <a:r>
              <a:rPr lang="en-US" altLang="ko-KR" sz="3200" dirty="0"/>
              <a:t>, </a:t>
            </a:r>
            <a:r>
              <a:rPr lang="ko-KR" altLang="en-US" sz="3200" dirty="0"/>
              <a:t>너는 남을 해치는 말이라면</a:t>
            </a:r>
            <a:r>
              <a:rPr lang="en-US" altLang="ko-KR" sz="3200" dirty="0"/>
              <a:t>, </a:t>
            </a:r>
            <a:r>
              <a:rPr lang="ko-KR" altLang="en-US" sz="3200" dirty="0"/>
              <a:t>무슨 말이든지 좋아하는구나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하나님께서 너를 넘어뜨리고</a:t>
            </a:r>
            <a:r>
              <a:rPr lang="en-US" altLang="ko-KR" sz="3200" dirty="0"/>
              <a:t>, </a:t>
            </a:r>
            <a:r>
              <a:rPr lang="ko-KR" altLang="en-US" sz="3200" dirty="0"/>
              <a:t>영원히 없애 버리실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너를 장막에서 끌어내어 갈기갈기 찢어서</a:t>
            </a:r>
            <a:r>
              <a:rPr lang="en-US" altLang="ko-KR" sz="3200" dirty="0"/>
              <a:t>, </a:t>
            </a:r>
            <a:r>
              <a:rPr lang="ko-KR" altLang="en-US" sz="3200" dirty="0"/>
              <a:t>사람 사는 땅에서 영원히 뿌리 뽑아 버리실 것이다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의인이 그 꼴을 보고</a:t>
            </a:r>
            <a:r>
              <a:rPr lang="en-US" altLang="ko-KR" sz="3200" dirty="0"/>
              <a:t>, </a:t>
            </a:r>
            <a:r>
              <a:rPr lang="ko-KR" altLang="en-US" sz="3200" dirty="0"/>
              <a:t>두려운 마음을 가지고 비웃으며 이르기를</a:t>
            </a:r>
          </a:p>
          <a:p>
            <a:pPr fontAlgn="base"/>
            <a:r>
              <a:rPr lang="en-US" altLang="ko-KR" sz="3200" dirty="0"/>
              <a:t>7   "</a:t>
            </a:r>
            <a:r>
              <a:rPr lang="ko-KR" altLang="en-US" sz="3200" dirty="0"/>
              <a:t>저 사람은 하나님을 자기의 피난처로 삼지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제가 가진 많은 재산만을 의지하며</a:t>
            </a:r>
            <a:r>
              <a:rPr lang="en-US" altLang="ko-KR" sz="3200" dirty="0"/>
              <a:t>, </a:t>
            </a:r>
            <a:r>
              <a:rPr lang="ko-KR" altLang="en-US" sz="3200" dirty="0"/>
              <a:t>자기의 폭력으로 힘을 쓰던 자다</a:t>
            </a:r>
            <a:r>
              <a:rPr lang="en-US" altLang="ko-KR" sz="3200" dirty="0"/>
              <a:t>" </a:t>
            </a:r>
            <a:r>
              <a:rPr lang="ko-KR" altLang="en-US" sz="3200" dirty="0"/>
              <a:t>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C6045-EE6A-50D9-5946-0BE4CCAEA0D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22547-2F66-D961-931B-E9694F302C4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51205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8   </a:t>
            </a:r>
            <a:r>
              <a:rPr lang="ko-KR" altLang="en-US" sz="3200" dirty="0"/>
              <a:t>그러나 나는 하나님의 집에서 자라는 푸른 잎이 무성한 올리브 나무처럼</a:t>
            </a:r>
            <a:r>
              <a:rPr lang="en-US" altLang="ko-KR" sz="3200" dirty="0"/>
              <a:t>, </a:t>
            </a:r>
            <a:r>
              <a:rPr lang="ko-KR" altLang="en-US" sz="3200" dirty="0"/>
              <a:t>언제나 하나님의 한결같은 사랑만을 </a:t>
            </a:r>
            <a:r>
              <a:rPr lang="ko-KR" altLang="en-US" sz="3200" dirty="0" err="1"/>
              <a:t>의지하련다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주님께서 하신 일을 생각하며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영원히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주님을 믿는 성도들 앞에서</a:t>
            </a:r>
            <a:r>
              <a:rPr lang="en-US" altLang="ko-KR" sz="3200" dirty="0"/>
              <a:t>, </a:t>
            </a:r>
            <a:r>
              <a:rPr lang="ko-KR" altLang="en-US" sz="3200" dirty="0"/>
              <a:t>선하신 주님의 이름을 우러러 </a:t>
            </a:r>
            <a:r>
              <a:rPr lang="ko-KR" altLang="en-US" sz="3200" dirty="0" err="1"/>
              <a:t>기리렵니다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123634</TotalTime>
  <Words>302</Words>
  <Application>Microsoft Office PowerPoint</Application>
  <PresentationFormat>화면 슬라이드 쇼(4:3)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10939</cp:revision>
  <dcterms:created xsi:type="dcterms:W3CDTF">2020-04-21T04:48:11Z</dcterms:created>
  <dcterms:modified xsi:type="dcterms:W3CDTF">2026-06-15T09:41:19Z</dcterms:modified>
</cp:coreProperties>
</file>