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6EE46-7AD4-6C1C-D379-C082772D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4D3F60-89E1-9056-A318-1B37449D386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주님은 나의 피난처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가장 높으신 분의 보호를 받으면서 사는 너는</a:t>
            </a:r>
            <a:r>
              <a:rPr lang="en-US" altLang="ko-KR" sz="3200" dirty="0"/>
              <a:t>, </a:t>
            </a:r>
            <a:r>
              <a:rPr lang="ko-KR" altLang="en-US" sz="3200" dirty="0"/>
              <a:t>전능하신 분의 그늘 아래 머무를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나는 주님께 </a:t>
            </a:r>
            <a:r>
              <a:rPr lang="en-US" altLang="ko-KR" sz="3200" dirty="0"/>
              <a:t>"</a:t>
            </a:r>
            <a:r>
              <a:rPr lang="ko-KR" altLang="en-US" sz="3200" dirty="0"/>
              <a:t>주님은 나의 피난처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의지할 하나님</a:t>
            </a:r>
            <a:r>
              <a:rPr lang="en-US" altLang="ko-KR" sz="3200" dirty="0"/>
              <a:t>"</a:t>
            </a:r>
            <a:r>
              <a:rPr lang="ko-KR" altLang="en-US" sz="3200" dirty="0"/>
              <a:t>이라고 말하겠다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정녕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너를</a:t>
            </a:r>
            <a:r>
              <a:rPr lang="en-US" altLang="ko-KR" sz="3200" dirty="0"/>
              <a:t>, </a:t>
            </a:r>
            <a:r>
              <a:rPr lang="ko-KR" altLang="en-US" sz="3200" dirty="0"/>
              <a:t>사냥꾼의 덫에서 빼내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죽을 병에서 너를 건져 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주님이 그의 깃으로 너를 덮어 주시고 너도 그의 날개 아래로 피할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진실하심이 너를 지켜 주는 방패와 갑옷이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그러므로 너는 밤에 </a:t>
            </a:r>
            <a:r>
              <a:rPr lang="ko-KR" altLang="en-US" sz="3200" dirty="0" err="1"/>
              <a:t>찾아드는</a:t>
            </a:r>
            <a:r>
              <a:rPr lang="ko-KR" altLang="en-US" sz="3200" dirty="0"/>
              <a:t> 공포를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35A31-42E2-0C9A-A4F8-DD0F939342C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FB21C-0C05-3C50-3EDA-94AF9306D81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2429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6293A-3ED3-EB76-29BD-82344E14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5D2E55-9719-ED42-31E0-375F68183FA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두려워하지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낮에 날아드는 화살을 무서워하지 않을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 err="1"/>
              <a:t>흑암을</a:t>
            </a:r>
            <a:r>
              <a:rPr lang="ko-KR" altLang="en-US" sz="3200" dirty="0"/>
              <a:t> 틈타서 퍼지는 염병과 백주에 덮치는 재앙도 두려워하지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네 왼쪽에서 천 명이 넘어지고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네 오른쪽에서 만 명이 쓰러져도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네게는</a:t>
            </a:r>
            <a:r>
              <a:rPr lang="ko-KR" altLang="en-US" sz="3200" dirty="0"/>
              <a:t> 재앙이 가까이 오지 못할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오직 너는 너의 눈으로 자세히 볼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악인들이 보응을 받는 것을 보게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네가 주님을 네 피난처로 삼았으니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분을 너의 거처로 삼았으니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A915F-9468-1179-E677-E38EB6A2DC2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A2611-B9FD-6097-0A41-66F0C4F75E0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7725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2C2B-24DC-D843-F86D-71A1408E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84CD5A-757D-FBFD-6312-5BC8DA7CB0F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 err="1"/>
              <a:t>네게는</a:t>
            </a:r>
            <a:r>
              <a:rPr lang="ko-KR" altLang="en-US" sz="3200" dirty="0"/>
              <a:t> 어떤 불행도 찾아오지 않을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네 장막에는</a:t>
            </a:r>
            <a:r>
              <a:rPr lang="en-US" altLang="ko-KR" sz="3200" dirty="0"/>
              <a:t>, </a:t>
            </a:r>
            <a:r>
              <a:rPr lang="ko-KR" altLang="en-US" sz="3200" dirty="0"/>
              <a:t>어떤 재앙도 가까이하지 못할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그가 천사들에게 명하셔서 네가 가는 길마다 너를 지키게 하실 것이니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너의 발이 돌부리에 부딪히지 않게 천사들이 그들의 손으로 너를 붙들어 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네가 사자와 독사를 짓밟고 다니며</a:t>
            </a:r>
            <a:r>
              <a:rPr lang="en-US" altLang="ko-KR" sz="3200" dirty="0"/>
              <a:t>, </a:t>
            </a:r>
            <a:r>
              <a:rPr lang="ko-KR" altLang="en-US" sz="3200" dirty="0"/>
              <a:t>사자 새끼와 살모사를 짓이기고 다닐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(</a:t>
            </a:r>
            <a:r>
              <a:rPr lang="ko-KR" altLang="en-US" sz="3200" dirty="0"/>
              <a:t>하나님께서 말씀하신다</a:t>
            </a:r>
            <a:r>
              <a:rPr lang="en-US" altLang="ko-KR" sz="3200" dirty="0"/>
              <a:t>.) "</a:t>
            </a:r>
            <a:r>
              <a:rPr lang="ko-KR" altLang="en-US" sz="3200" dirty="0"/>
              <a:t>그가 나를 간절히 사랑하니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그를 건져 주겠다</a:t>
            </a:r>
            <a:r>
              <a:rPr lang="en-US" altLang="ko-KR" sz="3200" dirty="0"/>
              <a:t>. </a:t>
            </a:r>
            <a:r>
              <a:rPr lang="ko-KR" altLang="en-US" sz="3200" dirty="0"/>
              <a:t>그가 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A9F85-5F85-615A-B80A-2E975BF2F16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95B63-B4B3-36E2-929E-C95B10606E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381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이름을 </a:t>
            </a:r>
            <a:r>
              <a:rPr lang="ko-KR" altLang="en-US" sz="3200" dirty="0"/>
              <a:t>알고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그를 높여 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그가 나를 부를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응답하고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그가 고난을 받을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그와 함께 있겠다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그를 건져 주고</a:t>
            </a:r>
            <a:r>
              <a:rPr lang="en-US" altLang="ko-KR" sz="3200" dirty="0"/>
              <a:t>, </a:t>
            </a:r>
            <a:r>
              <a:rPr lang="ko-KR" altLang="en-US" sz="3200" dirty="0"/>
              <a:t>그를 영화롭게 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내가 그를 만족할 만큼 오래 살도록 하고 내 구원을 그에게 보여 주겠다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123917</TotalTime>
  <Words>395</Words>
  <Application>Microsoft Office PowerPoint</Application>
  <PresentationFormat>화면 슬라이드 쇼(4:3)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10979</cp:revision>
  <dcterms:created xsi:type="dcterms:W3CDTF">2020-04-21T04:48:11Z</dcterms:created>
  <dcterms:modified xsi:type="dcterms:W3CDTF">2026-06-22T11:55:43Z</dcterms:modified>
</cp:coreProperties>
</file>