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4" r:id="rId4"/>
    <p:sldId id="765" r:id="rId5"/>
    <p:sldId id="766" r:id="rId6"/>
    <p:sldId id="767" r:id="rId7"/>
    <p:sldId id="768" r:id="rId8"/>
    <p:sldId id="769" r:id="rId9"/>
    <p:sldId id="770" r:id="rId10"/>
    <p:sldId id="771" r:id="rId11"/>
    <p:sldId id="772" r:id="rId12"/>
    <p:sldId id="773" r:id="rId13"/>
    <p:sldId id="762" r:id="rId14"/>
    <p:sldId id="384" r:id="rId15"/>
    <p:sldId id="41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89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9EFE2-6A8E-8239-45B1-433E62722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20B9FB-AA60-E789-0667-0DA614EBF15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37   </a:t>
            </a:r>
            <a:r>
              <a:rPr lang="ko-KR" altLang="en-US" sz="3200" dirty="0"/>
              <a:t>저 달처럼</a:t>
            </a:r>
            <a:r>
              <a:rPr lang="en-US" altLang="ko-KR" sz="3200" dirty="0"/>
              <a:t>, </a:t>
            </a:r>
            <a:r>
              <a:rPr lang="ko-KR" altLang="en-US" sz="3200" dirty="0"/>
              <a:t>구름 속에 있는 진실한 증인처럼</a:t>
            </a:r>
            <a:r>
              <a:rPr lang="en-US" altLang="ko-KR" sz="3200" dirty="0"/>
              <a:t>, </a:t>
            </a:r>
            <a:r>
              <a:rPr lang="ko-KR" altLang="en-US" sz="3200" dirty="0"/>
              <a:t>영원토록 견고하게 서 있을 것이다</a:t>
            </a:r>
            <a:r>
              <a:rPr lang="en-US" altLang="ko-KR" sz="3200" dirty="0"/>
              <a:t>."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38   </a:t>
            </a:r>
            <a:r>
              <a:rPr lang="ko-KR" altLang="en-US" sz="3200" dirty="0"/>
              <a:t>그러나 주님은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기름을 부어서 세우신 왕에게 노하셨습니다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그를 물리치시고 내버리셨습니다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39   </a:t>
            </a:r>
            <a:r>
              <a:rPr lang="ko-KR" altLang="en-US" sz="3200" dirty="0"/>
              <a:t>주님은 주님의 종과 맺으신 언약을 파기하시고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그의 왕관을 땅에 내던져 욕되게 하셨습니다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40   </a:t>
            </a:r>
            <a:r>
              <a:rPr lang="ko-KR" altLang="en-US" sz="3200" dirty="0"/>
              <a:t>주님께서 모든 성벽을 허무시고</a:t>
            </a:r>
            <a:r>
              <a:rPr lang="en-US" altLang="ko-KR" sz="3200" dirty="0"/>
              <a:t>, </a:t>
            </a:r>
            <a:r>
              <a:rPr lang="ko-KR" altLang="en-US" sz="3200" dirty="0"/>
              <a:t>요새를 폐허로 </a:t>
            </a:r>
            <a:r>
              <a:rPr lang="ko-KR" altLang="en-US" sz="3200" dirty="0" err="1"/>
              <a:t>만드셨습니다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41   </a:t>
            </a:r>
            <a:r>
              <a:rPr lang="ko-KR" altLang="en-US" sz="3200" dirty="0"/>
              <a:t>길로 지나가는 사람마다 그를 약탈하고</a:t>
            </a:r>
            <a:r>
              <a:rPr lang="en-US" altLang="ko-KR" sz="3200" dirty="0"/>
              <a:t>, </a:t>
            </a:r>
            <a:r>
              <a:rPr lang="ko-KR" altLang="en-US" sz="3200" dirty="0"/>
              <a:t>그는 이웃들에게 수치거리가 되었습니다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7D124-9957-8779-45AC-C708792FDF7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08D18A-A75C-CD26-C8ED-8B1BB4CE1A0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702326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A6301-E2EB-3BDF-013F-77F0BC2D4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5D5261-4A40-4BE6-66DF-F49263D8F98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42   </a:t>
            </a:r>
            <a:r>
              <a:rPr lang="ko-KR" altLang="en-US" sz="3200" dirty="0"/>
              <a:t>대적들의 오른손을 </a:t>
            </a:r>
            <a:r>
              <a:rPr lang="ko-KR" altLang="en-US" sz="3200" dirty="0" err="1"/>
              <a:t>치켜올려</a:t>
            </a:r>
            <a:r>
              <a:rPr lang="ko-KR" altLang="en-US" sz="3200" dirty="0"/>
              <a:t> 주셔서</a:t>
            </a:r>
            <a:r>
              <a:rPr lang="en-US" altLang="ko-KR" sz="3200" dirty="0"/>
              <a:t>, </a:t>
            </a:r>
            <a:r>
              <a:rPr lang="ko-KR" altLang="en-US" sz="3200" dirty="0"/>
              <a:t>원수들만 기뻐서 날뛰게 하셨습니다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43   </a:t>
            </a:r>
            <a:r>
              <a:rPr lang="ko-KR" altLang="en-US" sz="3200" dirty="0"/>
              <a:t>또 그의 칼날을 무디게 하셨으며</a:t>
            </a:r>
            <a:r>
              <a:rPr lang="en-US" altLang="ko-KR" sz="3200" dirty="0"/>
              <a:t>, </a:t>
            </a:r>
            <a:r>
              <a:rPr lang="ko-KR" altLang="en-US" sz="3200" dirty="0"/>
              <a:t>전쟁터에서 그를 돕지 않으셨습니다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44   </a:t>
            </a:r>
            <a:r>
              <a:rPr lang="ko-KR" altLang="en-US" sz="3200" dirty="0"/>
              <a:t>그의 영광을 끝나게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그의 왕위를 땅바닥에 내던지셨습니다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45   </a:t>
            </a:r>
            <a:r>
              <a:rPr lang="ko-KR" altLang="en-US" sz="3200" dirty="0"/>
              <a:t>주님은 또한 그의 젊은 날을 줄이시고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그를 수치로 덮으셨습니다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46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언제까지입니까</a:t>
            </a:r>
            <a:r>
              <a:rPr lang="en-US" altLang="ko-KR" sz="3200" dirty="0"/>
              <a:t>? </a:t>
            </a:r>
            <a:r>
              <a:rPr lang="ko-KR" altLang="en-US" sz="3200" dirty="0"/>
              <a:t>영영 숨어 </a:t>
            </a:r>
            <a:r>
              <a:rPr lang="ko-KR" altLang="en-US" sz="3200" dirty="0" err="1"/>
              <a:t>계시렵니까</a:t>
            </a:r>
            <a:r>
              <a:rPr lang="en-US" altLang="ko-KR" sz="3200" dirty="0"/>
              <a:t>? </a:t>
            </a:r>
            <a:r>
              <a:rPr lang="ko-KR" altLang="en-US" sz="3200" dirty="0"/>
              <a:t>언제까지 주님의 진노를 불처럼 태우려고 하십니까</a:t>
            </a:r>
            <a:r>
              <a:rPr lang="en-US" altLang="ko-KR" sz="32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323C6B-9910-9BF8-CD58-E467E69AA9F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1E2E1-BDA5-F3DE-D75D-D255E3B9FF5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979314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A7A87-FB0C-1CB4-9743-B169CF909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FD379B-BA12-175B-C9E6-4D75B301AF2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47   </a:t>
            </a:r>
            <a:r>
              <a:rPr lang="ko-KR" altLang="en-US" sz="3200" dirty="0"/>
              <a:t>내 인생이 얼마나 </a:t>
            </a:r>
            <a:r>
              <a:rPr lang="ko-KR" altLang="en-US" sz="3200" dirty="0" err="1"/>
              <a:t>짧은지</a:t>
            </a:r>
            <a:r>
              <a:rPr lang="ko-KR" altLang="en-US" sz="3200" dirty="0"/>
              <a:t> 기억해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모든 인생을 얼마나 허무하게 창조하여 주셨는지를 기억해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48   </a:t>
            </a:r>
            <a:r>
              <a:rPr lang="ko-KR" altLang="en-US" sz="3200" dirty="0"/>
              <a:t>산 </a:t>
            </a:r>
            <a:r>
              <a:rPr lang="ko-KR" altLang="en-US" sz="3200" dirty="0" err="1"/>
              <a:t>사람치고</a:t>
            </a:r>
            <a:r>
              <a:rPr lang="ko-KR" altLang="en-US" sz="3200" dirty="0"/>
              <a:t> 어느 누가 죽지 않고 살 수 있겠습니까</a:t>
            </a:r>
            <a:r>
              <a:rPr lang="en-US" altLang="ko-KR" sz="3200" dirty="0"/>
              <a:t>? </a:t>
            </a:r>
            <a:r>
              <a:rPr lang="ko-KR" altLang="en-US" sz="3200" dirty="0"/>
              <a:t>어느 누가 제 목숨을 </a:t>
            </a:r>
            <a:r>
              <a:rPr lang="ko-KR" altLang="en-US" sz="3200" dirty="0" err="1"/>
              <a:t>스올의</a:t>
            </a:r>
            <a:r>
              <a:rPr lang="ko-KR" altLang="en-US" sz="3200" dirty="0"/>
              <a:t> 손아귀에서 건져낼 수 있겠습니까</a:t>
            </a:r>
            <a:r>
              <a:rPr lang="en-US" altLang="ko-KR" sz="3200" dirty="0"/>
              <a:t>?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49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신실하심을 두고</a:t>
            </a:r>
            <a:r>
              <a:rPr lang="en-US" altLang="ko-KR" sz="3200" dirty="0"/>
              <a:t>, </a:t>
            </a:r>
            <a:r>
              <a:rPr lang="ko-KR" altLang="en-US" sz="3200" dirty="0"/>
              <a:t>다윗과 더불어 맹세하신 그 첫사랑은 지금 어디에 있습니까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50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종들이 받은 치욕을 기억하여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뭇 민족이 안겨 준 치욕이 내 가슴 속에 사무칩니다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0397D5-D306-E13C-C3E4-2E36D752C2D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C76D2-C3F1-2C32-AA92-7BF01EAD0B9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25927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51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원수들은 주님이 기름 부어 세우신 왕을 깔보며 가는 곳마다 모욕합니다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52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영원토록 찬송을 받으십시오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아멘</a:t>
            </a:r>
            <a:r>
              <a:rPr lang="en-US" altLang="ko-KR" sz="3200" dirty="0"/>
              <a:t>, </a:t>
            </a:r>
            <a:r>
              <a:rPr lang="ko-KR" altLang="en-US" sz="3200" dirty="0"/>
              <a:t>아멘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E9BD3-6BD6-D2AE-FEB2-C8762CABB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80D3BF-2F60-0F99-7820-80B15DB5B09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주님께서 다윗에게 하신 맹세</a:t>
            </a:r>
          </a:p>
          <a:p>
            <a:pPr fontAlgn="base"/>
            <a:r>
              <a:rPr lang="ko-KR" altLang="en-US" sz="3200" dirty="0" err="1"/>
              <a:t>에스라</a:t>
            </a:r>
            <a:r>
              <a:rPr lang="ko-KR" altLang="en-US" sz="3200" dirty="0"/>
              <a:t> 사람 </a:t>
            </a:r>
            <a:r>
              <a:rPr lang="ko-KR" altLang="en-US" sz="3200" dirty="0" err="1"/>
              <a:t>에단의</a:t>
            </a:r>
            <a:r>
              <a:rPr lang="ko-KR" altLang="en-US" sz="3200" dirty="0"/>
              <a:t> </a:t>
            </a:r>
            <a:r>
              <a:rPr lang="ko-KR" altLang="en-US" sz="3200" dirty="0" err="1"/>
              <a:t>마스길</a:t>
            </a:r>
            <a:endParaRPr lang="ko-KR" altLang="en-US" sz="3200" dirty="0"/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내가 영원히 주님의 사랑을 </a:t>
            </a:r>
            <a:r>
              <a:rPr lang="ko-KR" altLang="en-US" sz="3200" dirty="0" err="1"/>
              <a:t>노래하렵니다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대대로 이어 가면서</a:t>
            </a:r>
            <a:r>
              <a:rPr lang="en-US" altLang="ko-KR" sz="3200" dirty="0"/>
              <a:t>, </a:t>
            </a:r>
            <a:r>
              <a:rPr lang="ko-KR" altLang="en-US" sz="3200" dirty="0"/>
              <a:t>내 입으로 주님의 신실하심을 </a:t>
            </a:r>
            <a:r>
              <a:rPr lang="ko-KR" altLang="en-US" sz="3200" dirty="0" err="1"/>
              <a:t>전하렵니다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참으로 내가 말하겠습니다</a:t>
            </a:r>
            <a:r>
              <a:rPr lang="en-US" altLang="ko-KR" sz="3200" dirty="0"/>
              <a:t>. "</a:t>
            </a:r>
            <a:r>
              <a:rPr lang="ko-KR" altLang="en-US" sz="3200" dirty="0"/>
              <a:t>주님의 사랑은 영원토록 굳게 서 있을 것이요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 주님의 신실하심을 하늘에 견고하게 세워 두실 것입니다</a:t>
            </a:r>
            <a:r>
              <a:rPr lang="en-US" altLang="ko-KR" sz="3200" dirty="0"/>
              <a:t>."</a:t>
            </a:r>
          </a:p>
          <a:p>
            <a:pPr fontAlgn="base"/>
            <a:r>
              <a:rPr lang="en-US" altLang="ko-KR" sz="3200" dirty="0"/>
              <a:t>3   (</a:t>
            </a:r>
            <a:r>
              <a:rPr lang="ko-KR" altLang="en-US" sz="3200" dirty="0"/>
              <a:t>주님께서도 말씀하십니다</a:t>
            </a:r>
            <a:r>
              <a:rPr lang="en-US" altLang="ko-KR" sz="3200" dirty="0"/>
              <a:t>.) "</a:t>
            </a:r>
            <a:r>
              <a:rPr lang="ko-KR" altLang="en-US" sz="3200" dirty="0"/>
              <a:t>나는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선택한 사람과 언약을 맺으며</a:t>
            </a:r>
            <a:r>
              <a:rPr lang="en-US" altLang="ko-KR" sz="3200" dirty="0"/>
              <a:t>, </a:t>
            </a:r>
            <a:r>
              <a:rPr lang="ko-KR" altLang="en-US" sz="3200" dirty="0"/>
              <a:t>내 종 다윗에게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6D418E-6471-D640-FBD8-6F303D1BF9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241F2B-16C9-EFC4-9FA0-1A30B221A50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07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15BF0-506F-35CC-D43F-89DA417D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B18117-93AB-366F-8C8C-7FF18679048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맹세하기를</a:t>
            </a:r>
          </a:p>
          <a:p>
            <a:pPr fontAlgn="base"/>
            <a:r>
              <a:rPr lang="en-US" altLang="ko-KR" sz="3200" dirty="0"/>
              <a:t>4   '</a:t>
            </a:r>
            <a:r>
              <a:rPr lang="ko-KR" altLang="en-US" sz="3200" dirty="0"/>
              <a:t>내가 네 자손을 영원히 견고히 세우며</a:t>
            </a:r>
            <a:r>
              <a:rPr lang="en-US" altLang="ko-KR" sz="3200" dirty="0"/>
              <a:t>, </a:t>
            </a:r>
            <a:r>
              <a:rPr lang="ko-KR" altLang="en-US" sz="3200" dirty="0"/>
              <a:t>네 왕위를 대대로 이어지게 하겠다</a:t>
            </a:r>
            <a:r>
              <a:rPr lang="en-US" altLang="ko-KR" sz="3200" dirty="0"/>
              <a:t>' </a:t>
            </a:r>
            <a:r>
              <a:rPr lang="ko-KR" altLang="en-US" sz="3200" dirty="0"/>
              <a:t>고 하였다</a:t>
            </a:r>
            <a:r>
              <a:rPr lang="en-US" altLang="ko-KR" sz="3200" dirty="0"/>
              <a:t>."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하늘은 주님이 행하신 기적을 찬양하게 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거룩한 회중은 주님의 신실하심을 찬양하게 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저 구름 위의 하늘에서 주님과 견줄 만한 이가 누가 있으며</a:t>
            </a:r>
            <a:r>
              <a:rPr lang="en-US" altLang="ko-KR" sz="3200" dirty="0"/>
              <a:t>, </a:t>
            </a:r>
            <a:r>
              <a:rPr lang="ko-KR" altLang="en-US" sz="3200" dirty="0"/>
              <a:t>신들 가운데서도 주님과 같은 이가 누가 있습니까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하나님은 하늘에 있는 무리 모임에서 심히 </a:t>
            </a:r>
            <a:r>
              <a:rPr lang="ko-KR" altLang="en-US" sz="3200" dirty="0" err="1"/>
              <a:t>엄위하시며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모시는 자들이 모두 심히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E4589F-55E7-5902-5E6C-3712C69AFE4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D4375-845C-7A15-A7A0-A423310552E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96526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CDD6F-1B4F-197E-43EB-2066D131F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F7F2488-470C-1256-30CB-7725067DA136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두려워하는 분이십니다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 만군의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누가 주님 같은 용사이겠습니까</a:t>
            </a:r>
            <a:r>
              <a:rPr lang="en-US" altLang="ko-KR" sz="3200" dirty="0"/>
              <a:t>? </a:t>
            </a:r>
            <a:r>
              <a:rPr lang="ko-KR" altLang="en-US" sz="3200" dirty="0"/>
              <a:t>오</a:t>
            </a:r>
            <a:r>
              <a:rPr lang="en-US" altLang="ko-KR" sz="3200" dirty="0"/>
              <a:t>, </a:t>
            </a:r>
            <a:r>
              <a:rPr lang="ko-KR" altLang="en-US" sz="3200" dirty="0"/>
              <a:t>주님</a:t>
            </a:r>
            <a:r>
              <a:rPr lang="en-US" altLang="ko-KR" sz="3200" dirty="0"/>
              <a:t>! </a:t>
            </a:r>
            <a:r>
              <a:rPr lang="ko-KR" altLang="en-US" sz="3200" dirty="0"/>
              <a:t>주님의 신실하심이 주님을 둘러싸고 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주님은 소용돌이치는 바다를 다스리시며</a:t>
            </a:r>
            <a:r>
              <a:rPr lang="en-US" altLang="ko-KR" sz="3200" dirty="0"/>
              <a:t>, </a:t>
            </a:r>
            <a:r>
              <a:rPr lang="ko-KR" altLang="en-US" sz="3200" dirty="0"/>
              <a:t>뛰노는 파도도 진정시키십니다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주님은 </a:t>
            </a:r>
            <a:r>
              <a:rPr lang="ko-KR" altLang="en-US" sz="3200" dirty="0" err="1"/>
              <a:t>라합을</a:t>
            </a:r>
            <a:r>
              <a:rPr lang="ko-KR" altLang="en-US" sz="3200" dirty="0"/>
              <a:t> 격파하여 죽이시고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원수들을 주님의 강한 팔로 흩으셨습니다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하늘은 주님의 것</a:t>
            </a:r>
            <a:r>
              <a:rPr lang="en-US" altLang="ko-KR" sz="3200" dirty="0"/>
              <a:t>, </a:t>
            </a:r>
            <a:r>
              <a:rPr lang="ko-KR" altLang="en-US" sz="3200" dirty="0"/>
              <a:t>땅도 주님의 것</a:t>
            </a:r>
            <a:r>
              <a:rPr lang="en-US" altLang="ko-KR" sz="3200" dirty="0"/>
              <a:t>, </a:t>
            </a:r>
            <a:r>
              <a:rPr lang="ko-KR" altLang="en-US" sz="3200" dirty="0"/>
              <a:t>세계와 그 안에 가득한 모든 것이 모두 주님께서 기초를 놓으신 것입니다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BAD50B-B0F6-E5EA-F8EA-A7D239E53FF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3D7AA6-772D-902A-B27F-2A073046A17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96877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42300-AFB0-EA34-AE93-0C8D8781E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1365C7-3264-9FBB-E1CF-C677F7DF5A7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자폰 산과 </a:t>
            </a:r>
            <a:r>
              <a:rPr lang="ko-KR" altLang="en-US" sz="3200" dirty="0" err="1"/>
              <a:t>아마누스</a:t>
            </a:r>
            <a:r>
              <a:rPr lang="ko-KR" altLang="en-US" sz="3200" dirty="0"/>
              <a:t> 산을 주님이 창조하셨으니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다볼</a:t>
            </a:r>
            <a:r>
              <a:rPr lang="ko-KR" altLang="en-US" sz="3200" dirty="0"/>
              <a:t> 산과 </a:t>
            </a:r>
            <a:r>
              <a:rPr lang="ko-KR" altLang="en-US" sz="3200" dirty="0" err="1"/>
              <a:t>헤르몬</a:t>
            </a:r>
            <a:r>
              <a:rPr lang="ko-KR" altLang="en-US" sz="3200" dirty="0"/>
              <a:t> 산이 주님의 이름을 크게 찬양합니다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주님의 팔에 능력이 있으며 주님의 손에는 힘이 있으며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오른손은 높이 들렸습니다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정의와 공정이 주님의 보좌를 받들고</a:t>
            </a:r>
            <a:r>
              <a:rPr lang="en-US" altLang="ko-KR" sz="3200" dirty="0"/>
              <a:t>, </a:t>
            </a:r>
            <a:r>
              <a:rPr lang="ko-KR" altLang="en-US" sz="3200" dirty="0"/>
              <a:t>사랑과 신실이 주님을 시중들며 앞장서 갑니다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축제의 함성을 외칠 줄 아는 백성은 복이 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그들은 주님의 빛나는 얼굴에서 나오는 은총으로 살아갈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그들은 온종일 주님의 이름을 크게 외치며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9CEB34-2D2F-0143-21A1-2955BAF8A45F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2174B-2ACC-E05C-BA4A-131A2638A9E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62944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CFAF2-8BED-43EB-2C10-00D8B56B3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E20318-BA65-58A9-A539-731F1B96DE9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주님의 의로우심을 기뻐할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주님께서는 그들의 영광스러운 힘이십니다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사랑 덕분에 우리는 승리의 뿔을 높이 쳐들게 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참으로 주님은 우리의 방패이십니다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이스라엘의 거룩하신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참으로 주님은 우리의 왕이십니다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오래 전에 주님께서는 환상 가운데 </a:t>
            </a:r>
            <a:r>
              <a:rPr lang="ko-KR" altLang="en-US" sz="3200" dirty="0" err="1"/>
              <a:t>나타나시어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성도에게 말씀하셨습니다</a:t>
            </a:r>
            <a:r>
              <a:rPr lang="en-US" altLang="ko-KR" sz="3200" dirty="0"/>
              <a:t>. "</a:t>
            </a:r>
            <a:r>
              <a:rPr lang="ko-KR" altLang="en-US" sz="3200" dirty="0"/>
              <a:t>내가 용사들 위에 한 젊은 용사를 세우고 백성들 위에 내가 선택한 용사를 높이 세웠다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DEB96C-A050-418F-BC41-5EDCCAA9A58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17552-EE38-0B6E-2AD2-605CB6F0F10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54957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D47C0-1A0E-DDD9-69E4-612837025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8C7B35-2F22-D5B0-D69F-714383E8F7F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나는 내 종 다윗을 찾아서</a:t>
            </a:r>
            <a:r>
              <a:rPr lang="en-US" altLang="ko-KR" sz="3200" dirty="0"/>
              <a:t>, </a:t>
            </a:r>
            <a:r>
              <a:rPr lang="ko-KR" altLang="en-US" sz="3200" dirty="0"/>
              <a:t>내 거룩한 기름을 부어 주었다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내 손이 그를 붙들어 주고</a:t>
            </a:r>
            <a:r>
              <a:rPr lang="en-US" altLang="ko-KR" sz="3200" dirty="0"/>
              <a:t>, </a:t>
            </a:r>
            <a:r>
              <a:rPr lang="ko-KR" altLang="en-US" sz="3200" dirty="0"/>
              <a:t>내 팔이 그를 강하게 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원수들이 그를 이겨 내지 못하며</a:t>
            </a:r>
            <a:r>
              <a:rPr lang="en-US" altLang="ko-KR" sz="3200" dirty="0"/>
              <a:t>, </a:t>
            </a:r>
            <a:r>
              <a:rPr lang="ko-KR" altLang="en-US" sz="3200" dirty="0"/>
              <a:t>악한 무리가 그를 괴롭히지 못할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내가 오히려 그의 대적들을 그의 앞에서 격파하고</a:t>
            </a:r>
            <a:r>
              <a:rPr lang="en-US" altLang="ko-KR" sz="3200" dirty="0"/>
              <a:t>, </a:t>
            </a:r>
            <a:r>
              <a:rPr lang="ko-KR" altLang="en-US" sz="3200" dirty="0"/>
              <a:t>그를 미워하는 자들을 쳐부수겠다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24   </a:t>
            </a:r>
            <a:r>
              <a:rPr lang="ko-KR" altLang="en-US" sz="3200" dirty="0"/>
              <a:t>나는 그를 사랑하고</a:t>
            </a:r>
            <a:r>
              <a:rPr lang="en-US" altLang="ko-KR" sz="3200" dirty="0"/>
              <a:t>, </a:t>
            </a:r>
            <a:r>
              <a:rPr lang="ko-KR" altLang="en-US" sz="3200" dirty="0"/>
              <a:t>내 약속을 성실하게 지킬 것이며</a:t>
            </a:r>
            <a:r>
              <a:rPr lang="en-US" altLang="ko-KR" sz="3200" dirty="0"/>
              <a:t>, </a:t>
            </a:r>
            <a:r>
              <a:rPr lang="ko-KR" altLang="en-US" sz="3200" dirty="0"/>
              <a:t>내가 그에게 승리를 안겨 주겠다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25   </a:t>
            </a:r>
            <a:r>
              <a:rPr lang="ko-KR" altLang="en-US" sz="3200" dirty="0"/>
              <a:t>그의 손은 바다를 치며 그의 오른손은 강을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74B9F2-3273-CA10-391E-FD236F81E23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F4082-7BF3-6977-21E4-C14FE890BDB7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6967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9DDA8-DEDE-E456-3E46-6BE458EA6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9B2BED-1E71-ABD6-A55C-0BA72B677056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정복하게 하겠다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26   </a:t>
            </a:r>
            <a:r>
              <a:rPr lang="ko-KR" altLang="en-US" sz="3200" dirty="0"/>
              <a:t>그는 나를 일컬어 </a:t>
            </a:r>
            <a:r>
              <a:rPr lang="en-US" altLang="ko-KR" sz="3200" dirty="0"/>
              <a:t>'</a:t>
            </a:r>
            <a:r>
              <a:rPr lang="ko-KR" altLang="en-US" sz="3200" dirty="0"/>
              <a:t>주님은 나의 아버지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내 구원의 반석입니다</a:t>
            </a:r>
            <a:r>
              <a:rPr lang="en-US" altLang="ko-KR" sz="3200" dirty="0"/>
              <a:t>' </a:t>
            </a:r>
            <a:r>
              <a:rPr lang="ko-KR" altLang="en-US" sz="3200" dirty="0"/>
              <a:t>하고 말할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27   </a:t>
            </a:r>
            <a:r>
              <a:rPr lang="ko-KR" altLang="en-US" sz="3200" dirty="0"/>
              <a:t>나도 그를 맏아들로 삼아서</a:t>
            </a:r>
            <a:r>
              <a:rPr lang="en-US" altLang="ko-KR" sz="3200" dirty="0"/>
              <a:t>, </a:t>
            </a:r>
            <a:r>
              <a:rPr lang="ko-KR" altLang="en-US" sz="3200" dirty="0"/>
              <a:t>세상의 왕들 가운데서 가장 높은 왕으로 삼겠다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28   </a:t>
            </a:r>
            <a:r>
              <a:rPr lang="ko-KR" altLang="en-US" sz="3200" dirty="0"/>
              <a:t>그에게 내 신의를 영원토록 지키며</a:t>
            </a:r>
            <a:r>
              <a:rPr lang="en-US" altLang="ko-KR" sz="3200" dirty="0"/>
              <a:t>, </a:t>
            </a:r>
            <a:r>
              <a:rPr lang="ko-KR" altLang="en-US" sz="3200" dirty="0"/>
              <a:t>그와 맺은 나의 언약을 성실히 지키겠다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29   </a:t>
            </a:r>
            <a:r>
              <a:rPr lang="ko-KR" altLang="en-US" sz="3200" dirty="0"/>
              <a:t>그의 자손을 길이길이 이어 주며</a:t>
            </a:r>
            <a:r>
              <a:rPr lang="en-US" altLang="ko-KR" sz="3200" dirty="0"/>
              <a:t>, </a:t>
            </a:r>
            <a:r>
              <a:rPr lang="ko-KR" altLang="en-US" sz="3200" dirty="0"/>
              <a:t>그의 왕위를 하늘이 다할 때까지 지켜 주겠다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30   </a:t>
            </a:r>
            <a:r>
              <a:rPr lang="ko-KR" altLang="en-US" sz="3200" dirty="0"/>
              <a:t>그러나 그의 자손이 내 법을 내버리고 내 규례를 따라서 살지 않고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FCFAF-2020-ECB0-5267-FA2AD2F7FCC2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33111-F1AB-84C9-9CC4-91BC2496BF0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089902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08EB1-9FEA-1629-8A49-4B09B5181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A05251-FEA3-D66A-09C4-3AD625BCCA2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31   </a:t>
            </a:r>
            <a:r>
              <a:rPr lang="ko-KR" altLang="en-US" sz="3200" dirty="0"/>
              <a:t>내 율례를 깨뜨리고 내 계명을 지키지 않으면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32   </a:t>
            </a:r>
            <a:r>
              <a:rPr lang="ko-KR" altLang="en-US" sz="3200" dirty="0"/>
              <a:t>나는 그 죄를 물어 채찍으로 치고 그 죄악을 물어 매질할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33   </a:t>
            </a:r>
            <a:r>
              <a:rPr lang="ko-KR" altLang="en-US" sz="3200" dirty="0"/>
              <a:t>그러나 그에게 약속한 나의 진실함은 변하지 않을 것이며</a:t>
            </a:r>
          </a:p>
          <a:p>
            <a:pPr fontAlgn="base"/>
            <a:r>
              <a:rPr lang="en-US" altLang="ko-KR" sz="3200" dirty="0"/>
              <a:t>34   </a:t>
            </a:r>
            <a:r>
              <a:rPr lang="ko-KR" altLang="en-US" sz="3200" dirty="0"/>
              <a:t>나는 내 언약을 깨뜨리지 않으며</a:t>
            </a:r>
            <a:r>
              <a:rPr lang="en-US" altLang="ko-KR" sz="3200" dirty="0"/>
              <a:t>, </a:t>
            </a:r>
            <a:r>
              <a:rPr lang="ko-KR" altLang="en-US" sz="3200" dirty="0"/>
              <a:t>내 입으로 말한 것은 결코 번복하지 않는다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35   </a:t>
            </a:r>
            <a:r>
              <a:rPr lang="ko-KR" altLang="en-US" sz="3200" dirty="0"/>
              <a:t>내가 나의 거룩함을 두고 한 번 맹세하였는데</a:t>
            </a:r>
            <a:r>
              <a:rPr lang="en-US" altLang="ko-KR" sz="3200" dirty="0"/>
              <a:t>, </a:t>
            </a:r>
            <a:r>
              <a:rPr lang="ko-KR" altLang="en-US" sz="3200" dirty="0"/>
              <a:t>어찌 다윗을 속이겠느냐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36   </a:t>
            </a:r>
            <a:r>
              <a:rPr lang="ko-KR" altLang="en-US" sz="3200" dirty="0"/>
              <a:t>그 자손이 영원토록 이어지고</a:t>
            </a:r>
            <a:r>
              <a:rPr lang="en-US" altLang="ko-KR" sz="3200" dirty="0"/>
              <a:t>, </a:t>
            </a:r>
            <a:r>
              <a:rPr lang="ko-KR" altLang="en-US" sz="3200" dirty="0"/>
              <a:t>그 왕위는 내 앞에서 태양처럼 있을 것이니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486292-EEC5-68DE-99F4-B23DF60306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B4E1F-69E1-CC80-422D-A0502A18029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573297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123908</TotalTime>
  <Words>980</Words>
  <Application>Microsoft Office PowerPoint</Application>
  <PresentationFormat>화면 슬라이드 쇼(4:3)</PresentationFormat>
  <Paragraphs>104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10976</cp:revision>
  <dcterms:created xsi:type="dcterms:W3CDTF">2020-04-21T04:48:11Z</dcterms:created>
  <dcterms:modified xsi:type="dcterms:W3CDTF">2026-06-22T10:50:20Z</dcterms:modified>
</cp:coreProperties>
</file>