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79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CCBA-99EE-67D9-6F97-6D7039634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F8EB46-1AFF-A942-2EB9-0264395CD0F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예루살렘에 긍휼을 베풀어 주십시오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이방 나라들이 주님의 땅으로 들어와서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성전을 더럽히고</a:t>
            </a:r>
            <a:r>
              <a:rPr lang="en-US" altLang="ko-KR" sz="3200" dirty="0"/>
              <a:t>, </a:t>
            </a:r>
            <a:r>
              <a:rPr lang="ko-KR" altLang="en-US" sz="3200" dirty="0"/>
              <a:t>예루살렘을 돌무더기로 만들었습니다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그들이 주님의 종들의 주검을 하늘을 나는 새들에게 먹이로 내주고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성도들의 살을 들짐승에게 먹이로 내주고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사람들의 피가 물같이 흘러 예루살렘 사면에 넘치게 하였건만</a:t>
            </a:r>
            <a:r>
              <a:rPr lang="en-US" altLang="ko-KR" sz="3200" dirty="0"/>
              <a:t>, </a:t>
            </a:r>
            <a:r>
              <a:rPr lang="ko-KR" altLang="en-US" sz="3200" dirty="0"/>
              <a:t>희생당한 이들을 묻어 줄 사람이 아무도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EE6D4-04EA-6034-3E4C-77525483F6E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DBBB2-F49B-6883-7023-2631CE495EC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773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F93A4-C855-2A95-1CFA-540B2EC0D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CA77DE-5942-5519-6680-FE3A8654D3F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우리는 이웃에게 조소거리가 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주변 사람들에게 조롱거리와 웃음거리가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언제까지입니까</a:t>
            </a:r>
            <a:r>
              <a:rPr lang="en-US" altLang="ko-KR" sz="3200" dirty="0"/>
              <a:t>? </a:t>
            </a:r>
            <a:r>
              <a:rPr lang="ko-KR" altLang="en-US" sz="3200" dirty="0"/>
              <a:t>영원히 </a:t>
            </a:r>
            <a:r>
              <a:rPr lang="ko-KR" altLang="en-US" sz="3200" dirty="0" err="1"/>
              <a:t>노여워하시렵니까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언제까지 주님의 진노하심이 불길처럼 타오를 것입니까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주님을 알지 못하는 저 이방인들에게나 주님의 진노하심을 쏟아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이름을 부르지 않는 저 나라들 위에 쏟아부어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그들은 야곱을 집어삼키고</a:t>
            </a:r>
            <a:r>
              <a:rPr lang="en-US" altLang="ko-KR" sz="3200" dirty="0"/>
              <a:t>, </a:t>
            </a:r>
            <a:r>
              <a:rPr lang="ko-KR" altLang="en-US" sz="3200" dirty="0"/>
              <a:t>그가 사는 곳을 폐허로 만들었습니다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우리 조상의 죄악을 기억하여 우리에게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DF8B1-4E98-BCC8-51D6-6FB00792A34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927BC-5E6E-8AA3-DAFB-BE03C9E76D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75967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7AA8F-1FB8-2F1C-E32C-29D6190BA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A3E4E2-E405-ED6B-EDDB-BD101CB9D40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돌리지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긍휼하심으로 어서 빨리 우리를 영접하여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우리가 아주 비천하게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우리를 구원하여 주시는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영광스러운 이름을 생각해서라도 우리를 도와주십시오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명성을 생각해서라도 우리를 건져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죄를 용서하여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어찌 이방인들이 </a:t>
            </a:r>
            <a:r>
              <a:rPr lang="en-US" altLang="ko-KR" sz="3200" dirty="0"/>
              <a:t>"</a:t>
            </a:r>
            <a:r>
              <a:rPr lang="ko-KR" altLang="en-US" sz="3200" dirty="0"/>
              <a:t>그들의 하나님이 어디에 있느냐</a:t>
            </a:r>
            <a:r>
              <a:rPr lang="en-US" altLang="ko-KR" sz="3200" dirty="0"/>
              <a:t>?" </a:t>
            </a:r>
            <a:r>
              <a:rPr lang="ko-KR" altLang="en-US" sz="3200" dirty="0"/>
              <a:t>하면서 비웃게 버려 </a:t>
            </a:r>
            <a:r>
              <a:rPr lang="ko-KR" altLang="en-US" sz="3200" dirty="0" err="1"/>
              <a:t>두시겠습니까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종들이 흘린 피를 주님께서 갚아 주신다는 것을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보는 앞에서 이방인들에게 알려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00367-B241-96EE-7943-C76F563F00C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B6C48-BE5E-15F2-660F-1CF8BC8BB6C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08210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갇힌 사람들의 신음소리를 주님께서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죽게 된 사람들을 주님의 능하신 팔로 살려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 이웃 나라들이 주님을 모독한 그 모독을 그들의 품에다가 일곱 배로 갚아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 때에 주님의 백성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기르시는 양 떼인 우리가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영원히 감사를 </a:t>
            </a:r>
            <a:r>
              <a:rPr lang="ko-KR" altLang="en-US" sz="3200" dirty="0" err="1"/>
              <a:t>드리렵니다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대대로 주님께 찬양을 </a:t>
            </a:r>
            <a:r>
              <a:rPr lang="ko-KR" altLang="en-US" sz="3200" dirty="0" err="1"/>
              <a:t>드리렵니다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79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79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123849</TotalTime>
  <Words>363</Words>
  <Application>Microsoft Office PowerPoint</Application>
  <PresentationFormat>화면 슬라이드 쇼(4:3)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10966</cp:revision>
  <dcterms:created xsi:type="dcterms:W3CDTF">2020-04-21T04:48:11Z</dcterms:created>
  <dcterms:modified xsi:type="dcterms:W3CDTF">2026-06-20T02:16:23Z</dcterms:modified>
</cp:coreProperties>
</file>