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AF24E-21C8-BD53-DC67-FCB25AE1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B0F11D-A05F-A5F5-3852-55750B709A3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폭풍속</a:t>
            </a:r>
            <a:r>
              <a:rPr lang="ko-KR" altLang="en-US" sz="3200" dirty="0">
                <a:solidFill>
                  <a:srgbClr val="FFFF00"/>
                </a:solidFill>
              </a:rPr>
              <a:t> 주님의 음성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하나님을 모시는 권능 있는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영광과 권능을 주님께 돌려드리고 또 돌려드려라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 이름에 어울리는 영광을 주님께 돌려드려라</a:t>
            </a:r>
            <a:r>
              <a:rPr lang="en-US" altLang="ko-KR" sz="3200" dirty="0"/>
              <a:t>. </a:t>
            </a:r>
            <a:r>
              <a:rPr lang="ko-KR" altLang="en-US" sz="3200" dirty="0"/>
              <a:t>거룩한 옷을 입고 주님 앞에 꿇어 엎드려라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주님의 목소리가 물 위로 울려 퍼진다</a:t>
            </a:r>
            <a:r>
              <a:rPr lang="en-US" altLang="ko-KR" sz="3200" dirty="0"/>
              <a:t>. </a:t>
            </a:r>
            <a:r>
              <a:rPr lang="ko-KR" altLang="en-US" sz="3200" dirty="0"/>
              <a:t>영광의 하나님이 우렛소리로 말씀하신다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큰 물을 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주님의 목소리는 힘이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목소리는 위엄이 넘친다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CB610-E5C5-62F8-3A8D-2C1898F1868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8CF64-58D1-C0FB-3CB1-08E16C12DBD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808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4BB28-549A-6D7F-2F2C-34E215621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E0B725-D36D-3222-B402-8C1B4B5F5A2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목소리로 </a:t>
            </a:r>
            <a:r>
              <a:rPr lang="ko-KR" altLang="en-US" sz="3200" dirty="0" err="1"/>
              <a:t>백향목을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쩌개고</a:t>
            </a:r>
            <a:r>
              <a:rPr lang="en-US" altLang="ko-KR" sz="3200" dirty="0"/>
              <a:t>, </a:t>
            </a:r>
            <a:r>
              <a:rPr lang="ko-KR" altLang="en-US" sz="3200" dirty="0"/>
              <a:t>레바논의 </a:t>
            </a:r>
            <a:r>
              <a:rPr lang="ko-KR" altLang="en-US" sz="3200" dirty="0" err="1"/>
              <a:t>백향목을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쩌개신다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레바논 산맥을 송아지처럼 뛰놀게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시룐 산을 </a:t>
            </a:r>
            <a:r>
              <a:rPr lang="ko-KR" altLang="en-US" sz="3200" dirty="0" err="1"/>
              <a:t>들송아지처럼</a:t>
            </a:r>
            <a:r>
              <a:rPr lang="ko-KR" altLang="en-US" sz="3200" dirty="0"/>
              <a:t> 날뛰게 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목소리에 불꽃이 튀긴다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주님의 목소리가 광야를 흔드시고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가데스</a:t>
            </a:r>
            <a:r>
              <a:rPr lang="ko-KR" altLang="en-US" sz="3200" dirty="0"/>
              <a:t> 광야를 뒤흔드신다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목소리가</a:t>
            </a:r>
            <a:r>
              <a:rPr lang="en-US" altLang="ko-KR" sz="3200" dirty="0"/>
              <a:t>, </a:t>
            </a:r>
            <a:r>
              <a:rPr lang="ko-KR" altLang="en-US" sz="3200" dirty="0"/>
              <a:t>암사슴을 </a:t>
            </a:r>
            <a:r>
              <a:rPr lang="ko-KR" altLang="en-US" sz="3200" dirty="0" err="1"/>
              <a:t>놀래켜</a:t>
            </a:r>
            <a:r>
              <a:rPr lang="ko-KR" altLang="en-US" sz="3200" dirty="0"/>
              <a:t> 낙태하게 하고</a:t>
            </a:r>
            <a:r>
              <a:rPr lang="en-US" altLang="ko-KR" sz="3200" dirty="0"/>
              <a:t>, </a:t>
            </a:r>
            <a:r>
              <a:rPr lang="ko-KR" altLang="en-US" sz="3200" dirty="0"/>
              <a:t>우거진 숲조차 벌거숭이로 만드시니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그분의 성전에 모인 사람들이 하나같이</a:t>
            </a:r>
            <a:r>
              <a:rPr lang="en-US" altLang="ko-KR" sz="3200" dirty="0"/>
              <a:t>, "</a:t>
            </a:r>
            <a:r>
              <a:rPr lang="ko-KR" altLang="en-US" sz="3200" dirty="0"/>
              <a:t>영광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외치는구나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9679E-C02E-5A0F-AEE6-5B48479077B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3B105-7785-1AE0-A106-EBBE7556295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621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10   </a:t>
            </a:r>
            <a:r>
              <a:rPr lang="ko-KR" altLang="en-US" sz="3200" dirty="0"/>
              <a:t>주님께서 범람하는 홍수를 정복하신다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영원토록 왕으로 다스리신다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주님은 당신을 따르는 백성에게 힘을 주신다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당신을 따르는 백성에게 평화의 복을 내리신다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123449</TotalTime>
  <Words>263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10915</cp:revision>
  <dcterms:created xsi:type="dcterms:W3CDTF">2020-04-21T04:48:11Z</dcterms:created>
  <dcterms:modified xsi:type="dcterms:W3CDTF">2026-06-12T01:00:36Z</dcterms:modified>
</cp:coreProperties>
</file>