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43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FC584-0CAE-AF95-01A9-6C99D1E36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38CE46-19A6-769E-08CB-8E969B0B609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환난을 당할 때의 기도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변호하여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비정한 무리를 고발하는 내 송사를 변호하여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거짓을 일삼는 저 악한 사람들에게서 나를 구해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나의 </a:t>
            </a:r>
            <a:r>
              <a:rPr lang="ko-KR" altLang="en-US" sz="3200" dirty="0" err="1"/>
              <a:t>요새이신</a:t>
            </a:r>
            <a:r>
              <a:rPr lang="ko-KR" altLang="en-US" sz="3200" dirty="0"/>
              <a:t> 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나를 버리셨습니까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어찌하여 나는 원수에게 짓눌려 슬픔에 잠겨 있어야만 합니까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주님의 빛과 주님의 진리를 나에게 보내 주시어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길잡이가 되게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거룩한 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주님이 계시는 그 장막으로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데려가게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42112-6E5D-2A94-AC77-E06A2C8D66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76658-FF76-2C11-C7CE-C40F6ADB6C4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37442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그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나는 하나님의 제단으로 </a:t>
            </a:r>
            <a:r>
              <a:rPr lang="ko-KR" altLang="en-US" sz="3200" dirty="0" err="1"/>
              <a:t>나아가렵니다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크게 기쁘게 하시는 하나님께로 </a:t>
            </a:r>
            <a:r>
              <a:rPr lang="ko-KR" altLang="en-US" sz="3200" dirty="0" err="1"/>
              <a:t>나아가렵니다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기뻐하면서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수금가락에 맞추어 주님께 </a:t>
            </a:r>
            <a:r>
              <a:rPr lang="ko-KR" altLang="en-US" sz="3200" dirty="0" err="1"/>
              <a:t>감사하렵니다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내 영혼아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그렇게도 낙심하며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그렇게도 괴로워하느냐</a:t>
            </a:r>
            <a:r>
              <a:rPr lang="en-US" altLang="ko-KR" sz="3200" dirty="0"/>
              <a:t>? </a:t>
            </a:r>
            <a:r>
              <a:rPr lang="ko-KR" altLang="en-US" sz="3200" dirty="0"/>
              <a:t>하나님을 기다려라</a:t>
            </a:r>
            <a:r>
              <a:rPr lang="en-US" altLang="ko-KR" sz="3200" dirty="0"/>
              <a:t>. </a:t>
            </a:r>
            <a:r>
              <a:rPr lang="ko-KR" altLang="en-US" sz="3200" dirty="0"/>
              <a:t>이제 내가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구원자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하나님을</a:t>
            </a:r>
            <a:r>
              <a:rPr lang="en-US" altLang="ko-KR" sz="3200" dirty="0"/>
              <a:t>, </a:t>
            </a:r>
            <a:r>
              <a:rPr lang="ko-KR" altLang="en-US" sz="3200" dirty="0"/>
              <a:t>또다시 </a:t>
            </a:r>
            <a:r>
              <a:rPr lang="ko-KR" altLang="en-US" sz="3200" dirty="0" err="1"/>
              <a:t>찬양하련다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123580</TotalTime>
  <Words>232</Words>
  <Application>Microsoft Office PowerPoint</Application>
  <PresentationFormat>화면 슬라이드 쇼(4:3)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10929</cp:revision>
  <dcterms:created xsi:type="dcterms:W3CDTF">2020-04-21T04:48:11Z</dcterms:created>
  <dcterms:modified xsi:type="dcterms:W3CDTF">2026-06-15T01:16:27Z</dcterms:modified>
</cp:coreProperties>
</file>