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2" r:id="rId1"/>
  </p:sldMasterIdLst>
  <p:sldIdLst>
    <p:sldId id="356" r:id="rId2"/>
    <p:sldId id="763" r:id="rId3"/>
    <p:sldId id="764" r:id="rId4"/>
    <p:sldId id="765" r:id="rId5"/>
    <p:sldId id="762" r:id="rId6"/>
    <p:sldId id="384" r:id="rId7"/>
    <p:sldId id="410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14" autoAdjust="0"/>
  </p:normalViewPr>
  <p:slideViewPr>
    <p:cSldViewPr>
      <p:cViewPr varScale="1">
        <p:scale>
          <a:sx n="104" d="100"/>
          <a:sy n="104" d="100"/>
        </p:scale>
        <p:origin x="18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>
            <a:spLocks noChangeArrowheads="1"/>
          </p:cNvSpPr>
          <p:nvPr userDrawn="1"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직사각형 11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직사각형 14"/>
          <p:cNvSpPr/>
          <p:nvPr userDrawn="1"/>
        </p:nvSpPr>
        <p:spPr bwMode="ltGray">
          <a:xfrm>
            <a:off x="0" y="0"/>
            <a:ext cx="9143999" cy="184482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직사각형 12"/>
          <p:cNvSpPr>
            <a:spLocks noChangeArrowheads="1"/>
          </p:cNvSpPr>
          <p:nvPr userDrawn="1"/>
        </p:nvSpPr>
        <p:spPr bwMode="white">
          <a:xfrm>
            <a:off x="0" y="0"/>
            <a:ext cx="9144000" cy="119675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직사각형 15"/>
          <p:cNvSpPr/>
          <p:nvPr userDrawn="1"/>
        </p:nvSpPr>
        <p:spPr bwMode="white">
          <a:xfrm>
            <a:off x="313267" y="257217"/>
            <a:ext cx="8517466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 userDrawn="1"/>
        </p:nvSpPr>
        <p:spPr>
          <a:xfrm>
            <a:off x="406401" y="341887"/>
            <a:ext cx="6222999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179512" y="1844824"/>
            <a:ext cx="8784976" cy="50131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그림 19" descr="00. 행복나눔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934" y="6600951"/>
            <a:ext cx="560832" cy="231648"/>
          </a:xfrm>
          <a:prstGeom prst="rect">
            <a:avLst/>
          </a:prstGeom>
        </p:spPr>
      </p:pic>
      <p:sp>
        <p:nvSpPr>
          <p:cNvPr id="21" name="이등변 삼각형 20"/>
          <p:cNvSpPr/>
          <p:nvPr userDrawn="1"/>
        </p:nvSpPr>
        <p:spPr>
          <a:xfrm>
            <a:off x="7956376" y="6021288"/>
            <a:ext cx="1187624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155466" y="64533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~ </a:t>
            </a:r>
            <a:fld id="{F2C582BC-1F94-4489-9EE6-CE4F6F86E81E}" type="slidenum">
              <a:rPr lang="en-US" altLang="ko-KR" sz="120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pPr algn="ctr"/>
              <a:t>‹#›</a:t>
            </a:fld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~</a:t>
            </a:r>
            <a:endParaRPr lang="ko-KR" altLang="en-US" sz="1200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77766" y="6561457"/>
            <a:ext cx="7378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</a:t>
            </a:r>
            <a:r>
              <a:rPr lang="en-US" altLang="ko-KR" sz="1200" b="1" baseline="0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baseline="0" dirty="0" err="1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 </a:t>
            </a:r>
            <a:r>
              <a:rPr lang="en-US" altLang="ko-KR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200" b="1" dirty="0" err="1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ko-KR" altLang="en-US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한글성경</a:t>
            </a:r>
            <a:r>
              <a:rPr lang="en-US" altLang="ko-KR" sz="1200" b="1" baseline="0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endParaRPr lang="ko-KR" altLang="en-US" sz="12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5076056" y="341887"/>
            <a:ext cx="3638949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2026-06-20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B5454D-502A-42F7-A2F2-7202D1A918AA}" type="datetimeFigureOut">
              <a:rPr lang="ko-KR" altLang="en-US" smtClean="0"/>
              <a:pPr/>
              <a:t>2026-06-20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36602"/>
            <a:ext cx="3530851" cy="3213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7390" y="964510"/>
            <a:ext cx="9144716" cy="50124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16" y="5912771"/>
            <a:ext cx="91537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Master Course of Korean </a:t>
            </a:r>
            <a:r>
              <a:rPr lang="en-US" altLang="ko-KR" sz="24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Listhening</a:t>
            </a:r>
            <a:endParaRPr lang="en-US" altLang="ko-KR" sz="24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</a:t>
            </a:r>
            <a:r>
              <a:rPr lang="en-US" altLang="ko-KR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Lecture by </a:t>
            </a:r>
            <a:r>
              <a:rPr lang="en-US" altLang="ko-KR" sz="32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 </a:t>
            </a:r>
            <a:r>
              <a:rPr lang="en-US" altLang="ko-KR" sz="32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</a:t>
            </a:r>
            <a:endParaRPr lang="ko-KR" altLang="en-US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12" name="그림 11" descr="00. 행복나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98" y="5996611"/>
            <a:ext cx="1890314" cy="807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556792"/>
            <a:ext cx="85324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『</a:t>
            </a:r>
            <a:r>
              <a:rPr lang="ko-KR" altLang="en-US" sz="44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』</a:t>
            </a:r>
          </a:p>
          <a:p>
            <a:pPr algn="ctr"/>
            <a:r>
              <a:rPr lang="en-US" altLang="ko-KR" sz="4400" b="1" dirty="0"/>
              <a:t>New Korean Bible</a:t>
            </a:r>
          </a:p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[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시편 제</a:t>
            </a:r>
            <a:r>
              <a:rPr lang="en-US" altLang="ko-KR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81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편</a:t>
            </a:r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]</a:t>
            </a:r>
          </a:p>
          <a:p>
            <a:pPr algn="ctr"/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3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권 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</a:p>
          <a:p>
            <a:pPr algn="ctr"/>
            <a:r>
              <a:rPr lang="ko-KR" altLang="en-US" sz="28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대한성서공회판</a:t>
            </a:r>
            <a:endParaRPr lang="en-US" altLang="ko-KR" sz="2800" b="1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20" y="-1"/>
            <a:ext cx="9133280" cy="9645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/>
              <a:t>대한성서공회판</a:t>
            </a:r>
            <a:r>
              <a:rPr lang="ko-KR" altLang="en-US" sz="2000" b="1" dirty="0"/>
              <a:t> 새번역성경</a:t>
            </a:r>
            <a:r>
              <a:rPr lang="en-US" altLang="ko-KR" sz="2000" b="1" dirty="0"/>
              <a:t>;</a:t>
            </a:r>
            <a:r>
              <a:rPr lang="ko-KR" altLang="en-US" sz="2000" b="1" dirty="0"/>
              <a:t> 읽고 녹음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녹화하기용으로 제공되는 원고</a:t>
            </a:r>
          </a:p>
        </p:txBody>
      </p:sp>
    </p:spTree>
    <p:extLst>
      <p:ext uri="{BB962C8B-B14F-4D97-AF65-F5344CB8AC3E}">
        <p14:creationId xmlns:p14="http://schemas.microsoft.com/office/powerpoint/2010/main" val="161975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63A001-51EB-7BD9-815E-A13CE9EEE1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EF6C4CC-A841-E18C-C8E4-2929AEC633F0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>
                <a:solidFill>
                  <a:srgbClr val="FFFF00"/>
                </a:solidFill>
              </a:rPr>
              <a:t>하나님이 우리를 강하게 만드신다</a:t>
            </a:r>
          </a:p>
          <a:p>
            <a:pPr fontAlgn="base"/>
            <a:r>
              <a:rPr lang="ko-KR" altLang="en-US" sz="3200" dirty="0" err="1"/>
              <a:t>아삽의</a:t>
            </a:r>
            <a:r>
              <a:rPr lang="ko-KR" altLang="en-US" sz="3200" dirty="0"/>
              <a:t> 시</a:t>
            </a:r>
            <a:r>
              <a:rPr lang="en-US" altLang="ko-KR" sz="3200" dirty="0"/>
              <a:t>, </a:t>
            </a:r>
            <a:r>
              <a:rPr lang="ko-KR" altLang="en-US" sz="3200" dirty="0"/>
              <a:t>지휘자를 따라 </a:t>
            </a:r>
            <a:r>
              <a:rPr lang="ko-KR" altLang="en-US" sz="3200" dirty="0" err="1"/>
              <a:t>깃딧에</a:t>
            </a:r>
            <a:r>
              <a:rPr lang="ko-KR" altLang="en-US" sz="3200" dirty="0"/>
              <a:t> 맞추어 부르는 노래</a:t>
            </a:r>
          </a:p>
          <a:p>
            <a:pPr fontAlgn="base"/>
            <a:r>
              <a:rPr lang="en-US" altLang="ko-KR" sz="3200" dirty="0"/>
              <a:t>1   </a:t>
            </a:r>
            <a:r>
              <a:rPr lang="ko-KR" altLang="en-US" sz="3200" dirty="0"/>
              <a:t>우리의 </a:t>
            </a:r>
            <a:r>
              <a:rPr lang="ko-KR" altLang="en-US" sz="3200" dirty="0" err="1"/>
              <a:t>피난처이신</a:t>
            </a:r>
            <a:r>
              <a:rPr lang="ko-KR" altLang="en-US" sz="3200" dirty="0"/>
              <a:t> 하나님께 즐거이 노래를 불러라</a:t>
            </a:r>
            <a:r>
              <a:rPr lang="en-US" altLang="ko-KR" sz="3200" dirty="0"/>
              <a:t>. </a:t>
            </a:r>
            <a:r>
              <a:rPr lang="ko-KR" altLang="en-US" sz="3200" dirty="0"/>
              <a:t>야곱의 하나님께 큰 환성을 올려라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   </a:t>
            </a:r>
            <a:r>
              <a:rPr lang="ko-KR" altLang="en-US" sz="3200" dirty="0"/>
              <a:t>시를 읊으면서 </a:t>
            </a:r>
            <a:r>
              <a:rPr lang="ko-KR" altLang="en-US" sz="3200" dirty="0" err="1"/>
              <a:t>소구를</a:t>
            </a:r>
            <a:r>
              <a:rPr lang="ko-KR" altLang="en-US" sz="3200" dirty="0"/>
              <a:t> 두드려라</a:t>
            </a:r>
            <a:r>
              <a:rPr lang="en-US" altLang="ko-KR" sz="3200" dirty="0"/>
              <a:t>. </a:t>
            </a:r>
            <a:r>
              <a:rPr lang="ko-KR" altLang="en-US" sz="3200" dirty="0"/>
              <a:t>수금을 타면서</a:t>
            </a:r>
            <a:r>
              <a:rPr lang="en-US" altLang="ko-KR" sz="3200" dirty="0"/>
              <a:t>, </a:t>
            </a:r>
            <a:r>
              <a:rPr lang="ko-KR" altLang="en-US" sz="3200" dirty="0"/>
              <a:t>즐거운 가락으로 거문고를 타라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   </a:t>
            </a:r>
            <a:r>
              <a:rPr lang="ko-KR" altLang="en-US" sz="3200" dirty="0"/>
              <a:t>새 달과 대보름날에</a:t>
            </a:r>
            <a:r>
              <a:rPr lang="en-US" altLang="ko-KR" sz="3200" dirty="0"/>
              <a:t>, </a:t>
            </a:r>
            <a:r>
              <a:rPr lang="ko-KR" altLang="en-US" sz="3200" dirty="0"/>
              <a:t>우리의 축제날에</a:t>
            </a:r>
            <a:r>
              <a:rPr lang="en-US" altLang="ko-KR" sz="3200" dirty="0"/>
              <a:t>, </a:t>
            </a:r>
            <a:r>
              <a:rPr lang="ko-KR" altLang="en-US" sz="3200" dirty="0"/>
              <a:t>나팔을 불어라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4   </a:t>
            </a:r>
            <a:r>
              <a:rPr lang="ko-KR" altLang="en-US" sz="3200" dirty="0"/>
              <a:t>이것은 이스라엘이 지킬 율례요</a:t>
            </a:r>
            <a:r>
              <a:rPr lang="en-US" altLang="ko-KR" sz="3200" dirty="0"/>
              <a:t>, </a:t>
            </a:r>
            <a:r>
              <a:rPr lang="ko-KR" altLang="en-US" sz="3200" dirty="0"/>
              <a:t>야곱의 하나님이 주신 규례이며</a:t>
            </a:r>
            <a:r>
              <a:rPr lang="en-US" altLang="ko-KR" sz="3200" dirty="0"/>
              <a:t>,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237854-7558-33A7-E08B-7CC8618F72D5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81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1F96EC-F604-CE4B-07B5-E1D577C12D2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81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1928276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86FE4D-30B9-23FE-4E0B-C59095FE49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D9EC535-813B-5A50-B8BE-A3FCFD0803AC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5   </a:t>
            </a:r>
            <a:r>
              <a:rPr lang="ko-KR" altLang="en-US" sz="3200" dirty="0"/>
              <a:t>하나님이 이집트 땅을 치려고 나가실 때에</a:t>
            </a:r>
            <a:r>
              <a:rPr lang="en-US" altLang="ko-KR" sz="3200" dirty="0"/>
              <a:t>, </a:t>
            </a:r>
            <a:r>
              <a:rPr lang="ko-KR" altLang="en-US" sz="3200" dirty="0"/>
              <a:t>요셉에게 내리신 훈령이기 때문이다</a:t>
            </a:r>
            <a:r>
              <a:rPr lang="en-US" altLang="ko-KR" sz="3200" dirty="0"/>
              <a:t>. </a:t>
            </a:r>
            <a:r>
              <a:rPr lang="ko-KR" altLang="en-US" sz="3200" dirty="0"/>
              <a:t>나는</a:t>
            </a:r>
            <a:r>
              <a:rPr lang="en-US" altLang="ko-KR" sz="3200" dirty="0"/>
              <a:t>, </a:t>
            </a:r>
            <a:r>
              <a:rPr lang="ko-KR" altLang="en-US" sz="3200" dirty="0"/>
              <a:t>내가 알지 못하던 한 소리를 들었다</a:t>
            </a:r>
            <a:r>
              <a:rPr lang="en-US" altLang="ko-KR" sz="3200" dirty="0"/>
              <a:t>. </a:t>
            </a:r>
            <a:r>
              <a:rPr lang="ko-KR" altLang="en-US" sz="3200" dirty="0"/>
              <a:t>주님께서 말씀하셨다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6   "</a:t>
            </a:r>
            <a:r>
              <a:rPr lang="ko-KR" altLang="en-US" sz="3200" dirty="0"/>
              <a:t>내가 네 어깨에서 짐을 벗겨 주고</a:t>
            </a:r>
            <a:r>
              <a:rPr lang="en-US" altLang="ko-KR" sz="3200" dirty="0"/>
              <a:t>, </a:t>
            </a:r>
            <a:r>
              <a:rPr lang="ko-KR" altLang="en-US" sz="3200" dirty="0"/>
              <a:t>네 손에서 무거운 광주리를 내려놓게 하였다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7   </a:t>
            </a:r>
            <a:r>
              <a:rPr lang="ko-KR" altLang="en-US" sz="3200" dirty="0"/>
              <a:t>너희가 고난 가운데 부르짖을 때에</a:t>
            </a:r>
            <a:r>
              <a:rPr lang="en-US" altLang="ko-KR" sz="3200" dirty="0"/>
              <a:t>, </a:t>
            </a:r>
            <a:r>
              <a:rPr lang="ko-KR" altLang="en-US" sz="3200" dirty="0"/>
              <a:t>내가 건져 주고</a:t>
            </a:r>
            <a:r>
              <a:rPr lang="en-US" altLang="ko-KR" sz="3200" dirty="0"/>
              <a:t>, </a:t>
            </a:r>
            <a:r>
              <a:rPr lang="ko-KR" altLang="en-US" sz="3200" dirty="0"/>
              <a:t>천둥치는 먹구름 속에서 내가 대답하고</a:t>
            </a:r>
            <a:r>
              <a:rPr lang="en-US" altLang="ko-KR" sz="3200" dirty="0"/>
              <a:t>, </a:t>
            </a:r>
            <a:r>
              <a:rPr lang="ko-KR" altLang="en-US" sz="3200" dirty="0" err="1"/>
              <a:t>므리바</a:t>
            </a:r>
            <a:r>
              <a:rPr lang="ko-KR" altLang="en-US" sz="3200" dirty="0"/>
              <a:t> 물 가에서는 내가 너를 시험하기도 하였다</a:t>
            </a:r>
            <a:r>
              <a:rPr lang="en-US" altLang="ko-KR" sz="3200" dirty="0"/>
              <a:t>. (</a:t>
            </a:r>
            <a:r>
              <a:rPr lang="ko-KR" altLang="en-US" sz="3200" dirty="0"/>
              <a:t>셀라</a:t>
            </a:r>
            <a:r>
              <a:rPr lang="en-US" altLang="ko-KR" sz="3200" dirty="0"/>
              <a:t>)</a:t>
            </a:r>
          </a:p>
          <a:p>
            <a:pPr fontAlgn="base"/>
            <a:r>
              <a:rPr lang="en-US" altLang="ko-KR" sz="3200" dirty="0"/>
              <a:t>8   </a:t>
            </a:r>
            <a:r>
              <a:rPr lang="ko-KR" altLang="en-US" sz="3200" dirty="0"/>
              <a:t>내 백성아</a:t>
            </a:r>
            <a:r>
              <a:rPr lang="en-US" altLang="ko-KR" sz="3200" dirty="0"/>
              <a:t>, </a:t>
            </a:r>
            <a:r>
              <a:rPr lang="ko-KR" altLang="en-US" sz="3200" dirty="0"/>
              <a:t>들어라</a:t>
            </a:r>
            <a:r>
              <a:rPr lang="en-US" altLang="ko-KR" sz="3200" dirty="0"/>
              <a:t>. </a:t>
            </a:r>
            <a:r>
              <a:rPr lang="ko-KR" altLang="en-US" sz="3200" dirty="0"/>
              <a:t>내가 너에게 경고하겠다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A56944-77B8-D8BE-C391-9E852BEFFDA4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81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0D8E52-AF56-97D5-880B-7242D4088894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81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1995275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35524E-08C1-40C2-BB05-623399287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852D7C3-6AB3-6A37-CF76-C9B25A29BDA0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이스라엘아</a:t>
            </a:r>
            <a:r>
              <a:rPr lang="en-US" altLang="ko-KR" sz="3200" dirty="0"/>
              <a:t>, </a:t>
            </a:r>
            <a:r>
              <a:rPr lang="ko-KR" altLang="en-US" sz="3200" dirty="0"/>
              <a:t>나는 네가 내 말을 듣기를 바란다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9   '</a:t>
            </a:r>
            <a:r>
              <a:rPr lang="ko-KR" altLang="en-US" sz="3200" dirty="0"/>
              <a:t>너희 가운데 다른 신을 두지 말며</a:t>
            </a:r>
            <a:r>
              <a:rPr lang="en-US" altLang="ko-KR" sz="3200" dirty="0"/>
              <a:t>, </a:t>
            </a:r>
            <a:r>
              <a:rPr lang="ko-KR" altLang="en-US" sz="3200" dirty="0"/>
              <a:t>이방 신에게 절하지 말아라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10   </a:t>
            </a:r>
            <a:r>
              <a:rPr lang="ko-KR" altLang="en-US" sz="3200" dirty="0"/>
              <a:t>나는 너희를 이집트 땅에서 이끌어 낸 주 너희의 하나님이다</a:t>
            </a:r>
            <a:r>
              <a:rPr lang="en-US" altLang="ko-KR" sz="3200" dirty="0"/>
              <a:t>. </a:t>
            </a:r>
            <a:r>
              <a:rPr lang="ko-KR" altLang="en-US" sz="3200" dirty="0"/>
              <a:t>너희의 입을 크게 벌려라</a:t>
            </a:r>
            <a:r>
              <a:rPr lang="en-US" altLang="ko-KR" sz="3200" dirty="0"/>
              <a:t>. </a:t>
            </a:r>
            <a:r>
              <a:rPr lang="ko-KR" altLang="en-US" sz="3200" dirty="0"/>
              <a:t>내가 마음껏 먹여 주겠다</a:t>
            </a:r>
            <a:r>
              <a:rPr lang="en-US" altLang="ko-KR" sz="3200" dirty="0"/>
              <a:t>' </a:t>
            </a:r>
            <a:r>
              <a:rPr lang="ko-KR" altLang="en-US" sz="3200" dirty="0"/>
              <a:t>하였으나</a:t>
            </a:r>
            <a:r>
              <a:rPr lang="en-US" altLang="ko-KR" sz="3200" dirty="0"/>
              <a:t>,</a:t>
            </a:r>
          </a:p>
          <a:p>
            <a:pPr fontAlgn="base"/>
            <a:r>
              <a:rPr lang="en-US" altLang="ko-KR" sz="3200" dirty="0"/>
              <a:t>11   </a:t>
            </a:r>
            <a:r>
              <a:rPr lang="ko-KR" altLang="en-US" sz="3200" dirty="0"/>
              <a:t>내 백성은 내 말을 듣지 않고</a:t>
            </a:r>
            <a:r>
              <a:rPr lang="en-US" altLang="ko-KR" sz="3200" dirty="0"/>
              <a:t>, </a:t>
            </a:r>
            <a:r>
              <a:rPr lang="ko-KR" altLang="en-US" sz="3200" dirty="0"/>
              <a:t>이스라엘은 내 뜻을 따르지 않았다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12   </a:t>
            </a:r>
            <a:r>
              <a:rPr lang="ko-KR" altLang="en-US" sz="3200" dirty="0"/>
              <a:t>그래서 나는 그들의 고집대로 버려 두고</a:t>
            </a:r>
            <a:r>
              <a:rPr lang="en-US" altLang="ko-KR" sz="3200" dirty="0"/>
              <a:t>, </a:t>
            </a:r>
            <a:r>
              <a:rPr lang="ko-KR" altLang="en-US" sz="3200" dirty="0"/>
              <a:t>그들이 원하는 대로 가게 하였다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13   </a:t>
            </a:r>
            <a:r>
              <a:rPr lang="ko-KR" altLang="en-US" sz="3200" dirty="0"/>
              <a:t>나의 백성 이스라엘이 내 말을 듣기만 했어도</a:t>
            </a:r>
            <a:r>
              <a:rPr lang="en-US" altLang="ko-KR" sz="3200" dirty="0"/>
              <a:t>,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EDBC06-DC06-2E86-2E84-1BC89DCA344F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81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0BC7A8-9320-08BD-6E85-DFB0589A0B1E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81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1018801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193E2-BE02-28F7-7F45-3A02526BB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C19403E-7FF2-DDCF-8ED9-EF0D507FB9F1}"/>
              </a:ext>
            </a:extLst>
          </p:cNvPr>
          <p:cNvSpPr txBox="1"/>
          <p:nvPr/>
        </p:nvSpPr>
        <p:spPr>
          <a:xfrm>
            <a:off x="215516" y="1196752"/>
            <a:ext cx="87129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/>
              <a:t>내가 </a:t>
            </a:r>
            <a:r>
              <a:rPr lang="ko-KR" altLang="en-US" sz="3200" dirty="0"/>
              <a:t>가라는 길로 가기만 했어도</a:t>
            </a:r>
            <a:r>
              <a:rPr lang="en-US" altLang="ko-KR" sz="3200" dirty="0"/>
              <a:t>,</a:t>
            </a:r>
          </a:p>
          <a:p>
            <a:pPr fontAlgn="base"/>
            <a:r>
              <a:rPr lang="en-US" altLang="ko-KR" sz="3200" dirty="0"/>
              <a:t>14   </a:t>
            </a:r>
            <a:r>
              <a:rPr lang="ko-KR" altLang="en-US" sz="3200" dirty="0"/>
              <a:t>나는 당장 그들의 원수를 굴복시키고</a:t>
            </a:r>
            <a:r>
              <a:rPr lang="en-US" altLang="ko-KR" sz="3200" dirty="0"/>
              <a:t>, </a:t>
            </a:r>
            <a:r>
              <a:rPr lang="ko-KR" altLang="en-US" sz="3200" dirty="0"/>
              <a:t>내가 손을 들어서 그 대적을 쳤을 것이다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15   </a:t>
            </a:r>
            <a:r>
              <a:rPr lang="ko-KR" altLang="en-US" sz="3200" dirty="0"/>
              <a:t>나를 미워하는 자들은 그들 앞에 무릎을 꿇었을 것이며</a:t>
            </a:r>
            <a:r>
              <a:rPr lang="en-US" altLang="ko-KR" sz="3200" dirty="0"/>
              <a:t>, </a:t>
            </a:r>
            <a:r>
              <a:rPr lang="ko-KR" altLang="en-US" sz="3200" dirty="0"/>
              <a:t>이것이 그들의 영원한 운명이 되었을 것이다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16   </a:t>
            </a:r>
            <a:r>
              <a:rPr lang="ko-KR" altLang="en-US" sz="3200" dirty="0"/>
              <a:t>그리고 나는 기름진 밀 곡식으로 너희를 먹였을 것이고</a:t>
            </a:r>
            <a:r>
              <a:rPr lang="en-US" altLang="ko-KR" sz="3200" dirty="0"/>
              <a:t>, </a:t>
            </a:r>
            <a:r>
              <a:rPr lang="ko-KR" altLang="en-US" sz="3200" dirty="0"/>
              <a:t>바위에서 따 낸 꿀로 너희를 배부르게 하였을 것이다</a:t>
            </a:r>
            <a:r>
              <a:rPr lang="en-US" altLang="ko-KR" sz="3200" dirty="0"/>
              <a:t>."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E552A9-FB28-1AC9-48A9-AFFF042C1EA0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81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1A728E-6B2C-786E-55FB-C8E7FAE2880A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81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16681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097"/>
            <a:ext cx="9144000" cy="5166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A30F6-7E48-5971-7552-5910B8E0C2D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81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3938A-B9DD-5882-6FD8-6408AF9F0DF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81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863241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75C4157-090A-43D7-B038-7FD639BBA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9" y="2780928"/>
            <a:ext cx="3960440" cy="2988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2D960-0957-4530-A74F-F6413BDF9A9C}"/>
              </a:ext>
            </a:extLst>
          </p:cNvPr>
          <p:cNvSpPr txBox="1"/>
          <p:nvPr/>
        </p:nvSpPr>
        <p:spPr>
          <a:xfrm>
            <a:off x="4716016" y="2708920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00"/>
                </a:solidFill>
              </a:rPr>
              <a:t>‘</a:t>
            </a:r>
            <a:r>
              <a:rPr lang="ko-KR" altLang="en-US" sz="2000" b="1" dirty="0">
                <a:solidFill>
                  <a:srgbClr val="FFFF00"/>
                </a:solidFill>
              </a:rPr>
              <a:t>차별금지법</a:t>
            </a:r>
            <a:r>
              <a:rPr lang="en-US" altLang="ko-KR" sz="2000" b="1" dirty="0">
                <a:solidFill>
                  <a:srgbClr val="FFFF00"/>
                </a:solidFill>
              </a:rPr>
              <a:t>’</a:t>
            </a:r>
            <a:r>
              <a:rPr lang="ko-KR" altLang="en-US" sz="2000" b="1" dirty="0">
                <a:solidFill>
                  <a:srgbClr val="FFFF00"/>
                </a:solidFill>
              </a:rPr>
              <a:t>은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평등을 빙자하여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특정 목적을 위해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언로를 탄압하는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반언론자유 악법입니다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입법을 반드시 저지해야 합니다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(</a:t>
            </a:r>
            <a:r>
              <a:rPr lang="ko-KR" altLang="en-US" sz="2000" b="1" dirty="0">
                <a:solidFill>
                  <a:srgbClr val="FFFF00"/>
                </a:solidFill>
              </a:rPr>
              <a:t>선진국의 차별금지법 폐해에 대해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  </a:t>
            </a:r>
            <a:r>
              <a:rPr lang="ko-KR" altLang="en-US" sz="2000" b="1" dirty="0">
                <a:solidFill>
                  <a:srgbClr val="FFFF00"/>
                </a:solidFill>
              </a:rPr>
              <a:t>충분히 확인하시기 바랍니다</a:t>
            </a:r>
            <a:r>
              <a:rPr lang="en-US" altLang="ko-KR" sz="2000" b="1" dirty="0">
                <a:solidFill>
                  <a:srgbClr val="FFFF00"/>
                </a:solidFill>
              </a:rPr>
              <a:t>.)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6AD34-0133-A522-1B86-48A7932E65A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81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5D8D0-83A8-05CD-2822-051A1AFAA96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81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012295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123866</TotalTime>
  <Words>394</Words>
  <Application>Microsoft Office PowerPoint</Application>
  <PresentationFormat>화면 슬라이드 쇼(4:3)</PresentationFormat>
  <Paragraphs>50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6" baseType="lpstr">
      <vt:lpstr>HY견고딕</vt:lpstr>
      <vt:lpstr>바탕</vt:lpstr>
      <vt:lpstr>함초롬바탕</vt:lpstr>
      <vt:lpstr>Arial</vt:lpstr>
      <vt:lpstr>Corbel</vt:lpstr>
      <vt:lpstr>Wingdings</vt:lpstr>
      <vt:lpstr>Wingdings 2</vt:lpstr>
      <vt:lpstr>Wingdings 3</vt:lpstr>
      <vt:lpstr>모듈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Windows 사용자</dc:creator>
  <cp:lastModifiedBy>Min-gu Kang</cp:lastModifiedBy>
  <cp:revision>10968</cp:revision>
  <dcterms:created xsi:type="dcterms:W3CDTF">2020-04-21T04:48:11Z</dcterms:created>
  <dcterms:modified xsi:type="dcterms:W3CDTF">2026-06-20T02:36:47Z</dcterms:modified>
</cp:coreProperties>
</file>