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51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A493A-8572-88BA-B35A-4E4BBEC40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9C628B6-0114-8C35-23E1-DC8537E281D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용서를 비는 기도</a:t>
            </a:r>
          </a:p>
          <a:p>
            <a:pPr fontAlgn="base"/>
            <a:r>
              <a:rPr lang="ko-KR" altLang="en-US" sz="3200" dirty="0"/>
              <a:t>지휘자를 따라 부르는 다윗의 노래</a:t>
            </a:r>
            <a:r>
              <a:rPr lang="en-US" altLang="ko-KR" sz="3200" dirty="0"/>
              <a:t>, </a:t>
            </a:r>
            <a:r>
              <a:rPr lang="ko-KR" altLang="en-US" sz="3200" dirty="0"/>
              <a:t>다윗이 </a:t>
            </a:r>
            <a:r>
              <a:rPr lang="ko-KR" altLang="en-US" sz="3200" dirty="0" err="1"/>
              <a:t>밧세바와</a:t>
            </a:r>
            <a:r>
              <a:rPr lang="ko-KR" altLang="en-US" sz="3200" dirty="0"/>
              <a:t> 정을 통한 뒤에</a:t>
            </a:r>
            <a:r>
              <a:rPr lang="en-US" altLang="ko-KR" sz="3200" dirty="0"/>
              <a:t>, </a:t>
            </a:r>
            <a:r>
              <a:rPr lang="ko-KR" altLang="en-US" sz="3200" dirty="0"/>
              <a:t>예언자 나단이 그를 찾아왔을 때에 뉘우치고 지은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한결같은 사랑으로 내게 자비를 베풀어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크신 긍휼을 베푸시어 내 반역죄를 없애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내 죄악을 말끔히 씻어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죄를 깨끗이 없애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나의 반역을 내가 잘 알고 있으며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지은 죄가 언제나 나를 고발합니다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F1C57-03D0-41B6-895D-FDFD290C61C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8789F-1C91-9183-57A8-6593BF5DE1D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4906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A7613-66EC-BE07-197E-5B968970B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23C8A6B-72D2-7014-66BA-BD0E431018E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 err="1"/>
              <a:t>주님께만</a:t>
            </a:r>
            <a:r>
              <a:rPr lang="en-US" altLang="ko-KR" sz="3200" dirty="0"/>
              <a:t>, </a:t>
            </a:r>
            <a:r>
              <a:rPr lang="ko-KR" altLang="en-US" sz="3200" dirty="0"/>
              <a:t>오직 </a:t>
            </a:r>
            <a:r>
              <a:rPr lang="ko-KR" altLang="en-US" sz="3200" dirty="0" err="1"/>
              <a:t>주님께만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죄를 지었습니다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눈 앞에서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악한 짓을 저질렀으니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판결은 옳으시며 주님의 심판은 정당합니다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실로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죄 중에 태어났고</a:t>
            </a:r>
            <a:r>
              <a:rPr lang="en-US" altLang="ko-KR" sz="3200" dirty="0"/>
              <a:t>, </a:t>
            </a:r>
            <a:r>
              <a:rPr lang="ko-KR" altLang="en-US" sz="3200" dirty="0"/>
              <a:t>어머니의 태 속에 있을 때부터 죄인이었습니다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마음 속의 진실을 기뻐하시는 주님</a:t>
            </a:r>
            <a:r>
              <a:rPr lang="en-US" altLang="ko-KR" sz="3200" dirty="0"/>
              <a:t>, </a:t>
            </a:r>
            <a:r>
              <a:rPr lang="ko-KR" altLang="en-US" sz="3200" dirty="0"/>
              <a:t>제 마음 깊은 곳에 주님의 지혜를 가르쳐 주셨습니다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 err="1"/>
              <a:t>우슬초로</a:t>
            </a:r>
            <a:r>
              <a:rPr lang="ko-KR" altLang="en-US" sz="3200" dirty="0"/>
              <a:t> 나를 정결케 해주십시오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깨끗하게 될 것입니다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씻어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내가 눈보다 더 희게 될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AA7D4B-6DCC-6561-4FCF-34A3D614DFB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950ED-3316-C73F-5511-CB33D712F75F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5655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72385-9F08-5D6C-425F-5BFCB6B0C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8F4BBB-B136-2BDB-F484-C7A7B58E43A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기쁨과 즐거움의 소리를 들려주십시오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꺾으신 뼈들도</a:t>
            </a:r>
            <a:r>
              <a:rPr lang="en-US" altLang="ko-KR" sz="3200" dirty="0"/>
              <a:t>, </a:t>
            </a:r>
            <a:r>
              <a:rPr lang="ko-KR" altLang="en-US" sz="3200" dirty="0"/>
              <a:t>기뻐하며 춤출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눈을 내 죄에서 돌리시고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 모든 죄악을 없애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아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 속에 깨끗한 마음을 창조하여 주시고 내 속을 견고한 심령으로 새롭게 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 앞에서 나를 쫓아내지 마시며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성령을 나에게서 거두어 가지 말아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주님께서 베푸시는 구원의 기쁨을 내게 회복시켜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지탱할 수 있도록 내게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023C5-C3A3-0A18-4BA6-1C8D3BF7ACC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031AD-A2C4-3D66-7434-85B32DE729D7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730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D6CB4-1BE3-2C8F-86E9-639F78641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28AFF41-51D1-D586-D74D-5D204267164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자발적인 마음을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반역하는 죄인들에게 내가 주님의 길을 가르치게 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죄인들이 주님께로 돌아올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나를 구원하시는 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살인죄를 짓지 않게 지켜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혀가 주님의 의로우심을 소리 높여 외칠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 입술을 열어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주님을 찬양하는 노래를 내 입술로 </a:t>
            </a:r>
            <a:r>
              <a:rPr lang="ko-KR" altLang="en-US" sz="3200" dirty="0" err="1"/>
              <a:t>전파하렵니다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주님은 제물을 반기지 않으시며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</a:t>
            </a:r>
            <a:r>
              <a:rPr lang="ko-KR" altLang="en-US" sz="3200" dirty="0" err="1"/>
              <a:t>번제를</a:t>
            </a:r>
            <a:r>
              <a:rPr lang="ko-KR" altLang="en-US" sz="3200" dirty="0"/>
              <a:t> 드리더라도 기뻐하지 않으십니다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97FFDA-B7A7-9919-4DCC-8948AC2DDED0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B5C8D3-C8EA-6075-23B8-A09E55B1AAE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50771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17   </a:t>
            </a:r>
            <a:r>
              <a:rPr lang="ko-KR" altLang="en-US" sz="3200" dirty="0"/>
              <a:t>하나님께서 원하시는 제물은 찢겨진 심령입니다</a:t>
            </a:r>
            <a:r>
              <a:rPr lang="en-US" altLang="ko-KR" sz="3200" dirty="0"/>
              <a:t>. </a:t>
            </a:r>
            <a:r>
              <a:rPr lang="ko-KR" altLang="en-US" sz="3200" dirty="0"/>
              <a:t>오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찢겨지고 짓밟힌 마음을 멸시하지 않으십니다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주님의 은혜로 시온을 잘 </a:t>
            </a:r>
            <a:r>
              <a:rPr lang="ko-KR" altLang="en-US" sz="3200" dirty="0" err="1"/>
              <a:t>돌보아주시고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예루살렘 성벽을 견고히 세워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 때에 주님은 올바른 제사와 </a:t>
            </a:r>
            <a:r>
              <a:rPr lang="ko-KR" altLang="en-US" sz="3200" dirty="0" err="1"/>
              <a:t>번제와</a:t>
            </a:r>
            <a:r>
              <a:rPr lang="ko-KR" altLang="en-US" sz="3200" dirty="0"/>
              <a:t> 온전한 제물을 기쁨으로 받으실 것이니</a:t>
            </a:r>
            <a:r>
              <a:rPr lang="en-US" altLang="ko-KR" sz="3200" dirty="0"/>
              <a:t>, </a:t>
            </a:r>
            <a:r>
              <a:rPr lang="ko-KR" altLang="en-US" sz="3200" dirty="0"/>
              <a:t>그 때에 사람들이 주님의 제단 위에 수송아지를 드릴 것입니다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51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51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123627</TotalTime>
  <Words>466</Words>
  <Application>Microsoft Office PowerPoint</Application>
  <PresentationFormat>화면 슬라이드 쇼(4:3)</PresentationFormat>
  <Paragraphs>54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10938</cp:revision>
  <dcterms:created xsi:type="dcterms:W3CDTF">2020-04-21T04:48:11Z</dcterms:created>
  <dcterms:modified xsi:type="dcterms:W3CDTF">2026-06-15T09:32:46Z</dcterms:modified>
</cp:coreProperties>
</file>