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64" r:id="rId10"/>
    <p:sldId id="765" r:id="rId11"/>
    <p:sldId id="756" r:id="rId12"/>
    <p:sldId id="384" r:id="rId13"/>
    <p:sldId id="41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68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4F069-A699-BD80-D154-92D3FDA94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5B9CB9-5EBE-5EC7-AFBA-8ECD864260A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/>
              <a:t>이집트에서는 사절단이 온갖 예물을 가지고 오고</a:t>
            </a:r>
            <a:r>
              <a:rPr lang="en-US" altLang="ko-KR" sz="3200" dirty="0"/>
              <a:t>, </a:t>
            </a:r>
            <a:r>
              <a:rPr lang="ko-KR" altLang="en-US" sz="3200" dirty="0"/>
              <a:t>에티오피아 사람들은 서둘러 하나님께 예물을 드립니다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32   </a:t>
            </a:r>
            <a:r>
              <a:rPr lang="ko-KR" altLang="en-US" sz="3200" dirty="0"/>
              <a:t>세상의 왕국들아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하나님을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 노래하여라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33   </a:t>
            </a:r>
            <a:r>
              <a:rPr lang="ko-KR" altLang="en-US" sz="3200" dirty="0"/>
              <a:t>하늘</a:t>
            </a:r>
            <a:r>
              <a:rPr lang="en-US" altLang="ko-KR" sz="3200" dirty="0"/>
              <a:t>, </a:t>
            </a:r>
            <a:r>
              <a:rPr lang="ko-KR" altLang="en-US" sz="3200" dirty="0"/>
              <a:t>태고의 하늘을 병거 타고 다니시는 분을 찬송하여라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그가 소리를 지르시니 힘찬 소리다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34   </a:t>
            </a:r>
            <a:r>
              <a:rPr lang="ko-KR" altLang="en-US" sz="3200" dirty="0"/>
              <a:t>너희는 하나님의 능력을 선포하여라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그의 위엄은 이스라엘을 덮고</a:t>
            </a:r>
            <a:r>
              <a:rPr lang="en-US" altLang="ko-KR" sz="3200" dirty="0"/>
              <a:t>, </a:t>
            </a:r>
            <a:r>
              <a:rPr lang="ko-KR" altLang="en-US" sz="3200" dirty="0"/>
              <a:t>그의 권세는 구름 위에 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35   </a:t>
            </a:r>
            <a:r>
              <a:rPr lang="ko-KR" altLang="en-US" sz="3200" dirty="0"/>
              <a:t>성소에 계시는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이스라엘의 하나님은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8292A-980D-A488-37CB-39A6AAB9573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167C8-0C48-C110-E71C-FD04A18C03D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3075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두려운 </a:t>
            </a:r>
            <a:r>
              <a:rPr lang="ko-KR" altLang="en-US" sz="3200" dirty="0"/>
              <a:t>분이시다</a:t>
            </a:r>
            <a:r>
              <a:rPr lang="en-US" altLang="ko-KR" sz="3200" dirty="0"/>
              <a:t>. </a:t>
            </a:r>
            <a:r>
              <a:rPr lang="ko-KR" altLang="en-US" sz="3200" dirty="0"/>
              <a:t>그는 당신의 백성에게 힘과 능력을 주시는 분이시다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하나님을 찬양하여라</a:t>
            </a:r>
            <a:r>
              <a:rPr lang="en-US" altLang="ko-KR" sz="3200" dirty="0"/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69BC8-54EB-6D48-EFDF-2CA016F1C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99061B-3639-78FC-BE5E-2CFC986D215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하나님이 승리하신다</a:t>
            </a:r>
          </a:p>
          <a:p>
            <a:pPr fontAlgn="base"/>
            <a:r>
              <a:rPr lang="ko-KR" altLang="en-US" sz="3200" dirty="0"/>
              <a:t>지휘자를 따라 부르는 다윗의 </a:t>
            </a:r>
            <a:r>
              <a:rPr lang="ko-KR" altLang="en-US" sz="3200" dirty="0" err="1"/>
              <a:t>찬송시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하나님이 일어나실 때에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하나님의 원수들이 흩어지고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하나님을 미워하는 자들은 하나님 앞에서 도망칠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연기가 날려 가듯이 하나님이 그들을 날리시고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불 앞에서 초가 녹듯이 하나님 앞에서 악인들이 녹는다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그러나 의인들은 기뻐하고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 앞에서 즐거워할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기쁨에 겨워서</a:t>
            </a:r>
            <a:r>
              <a:rPr lang="en-US" altLang="ko-KR" sz="3200" dirty="0"/>
              <a:t>, </a:t>
            </a:r>
            <a:r>
              <a:rPr lang="ko-KR" altLang="en-US" sz="3200" dirty="0"/>
              <a:t>크게 즐거워할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0A080-1B0C-70E5-7571-73B913F984B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97070-3FE8-A324-97D3-1CB86E4BC90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0304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0DDD7-2AD5-6070-F188-4F772F073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8F80B3-E8BC-AED7-DF69-9DAB0EB0535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하나님을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그의 이름을 노래하여라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광야에서 구름 수레를 타고 오시는 분에게</a:t>
            </a:r>
            <a:r>
              <a:rPr lang="en-US" altLang="ko-KR" sz="3200" dirty="0"/>
              <a:t>, </a:t>
            </a:r>
            <a:r>
              <a:rPr lang="ko-KR" altLang="en-US" sz="3200" dirty="0"/>
              <a:t>소리 높여 노래하라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이름을 찬양하며 그 앞에서 크게 기뻐하여라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 거룩한 곳에 계신 하나님은 고아들의 아버지</a:t>
            </a:r>
            <a:r>
              <a:rPr lang="en-US" altLang="ko-KR" sz="3200" dirty="0"/>
              <a:t>, </a:t>
            </a:r>
            <a:r>
              <a:rPr lang="ko-KR" altLang="en-US" sz="3200" dirty="0"/>
              <a:t>과부들을 돕는 재판관이시다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하나님은</a:t>
            </a:r>
            <a:r>
              <a:rPr lang="en-US" altLang="ko-KR" sz="3200" dirty="0"/>
              <a:t>, </a:t>
            </a:r>
            <a:r>
              <a:rPr lang="ko-KR" altLang="en-US" sz="3200" dirty="0"/>
              <a:t>외로운 사람들에게 머무를 집을 마련해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갇힌 사람들을 풀어 내셔서</a:t>
            </a:r>
            <a:r>
              <a:rPr lang="en-US" altLang="ko-KR" sz="3200" dirty="0"/>
              <a:t>, </a:t>
            </a:r>
            <a:r>
              <a:rPr lang="ko-KR" altLang="en-US" sz="3200" dirty="0"/>
              <a:t>형통하게 하신다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하나님을 거역하는 사람은 메마른 땅에서 산다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주님의 백성 앞에서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1CCDD1-045D-7062-FE89-D4E38A67D1C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8830E-DA33-7182-07B6-4BE4CA80151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0001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1ACD3-02FD-809F-52FF-07B7B4D47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9E0C4A-CDBE-F7ED-A9BC-E532DBB952D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앞장 서서 나아가시며 광야에서 행진하실 때에</a:t>
            </a:r>
            <a:r>
              <a:rPr lang="en-US" altLang="ko-KR" sz="3200" dirty="0"/>
              <a:t>,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하나님 앞에서</a:t>
            </a:r>
            <a:r>
              <a:rPr lang="en-US" altLang="ko-KR" sz="3200" dirty="0"/>
              <a:t>, </a:t>
            </a:r>
            <a:r>
              <a:rPr lang="ko-KR" altLang="en-US" sz="3200" dirty="0"/>
              <a:t>시내 산의 그분 앞에서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이스라엘의 하나님 앞에서</a:t>
            </a:r>
            <a:r>
              <a:rPr lang="en-US" altLang="ko-KR" sz="3200" dirty="0"/>
              <a:t>, </a:t>
            </a:r>
            <a:r>
              <a:rPr lang="ko-KR" altLang="en-US" sz="3200" dirty="0"/>
              <a:t>땅이 흔들렸고 하늘도 폭우를 쏟아 내렸습니다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흡족한 비를 내리셔서 주님께서 주신 메마른 땅을 옥토로 </a:t>
            </a:r>
            <a:r>
              <a:rPr lang="ko-KR" altLang="en-US" sz="3200" dirty="0" err="1"/>
              <a:t>만드셨고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주님의 식구들을 거기에서 살게 하셨습니다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가난한 사람을 생각하셔서</a:t>
            </a:r>
            <a:r>
              <a:rPr lang="en-US" altLang="ko-KR" sz="3200" dirty="0"/>
              <a:t>, </a:t>
            </a:r>
            <a:r>
              <a:rPr lang="ko-KR" altLang="en-US" sz="3200" dirty="0"/>
              <a:t>좋은 것을 예비해 두셨습니다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주님이 명을 내리시니</a:t>
            </a:r>
            <a:r>
              <a:rPr lang="en-US" altLang="ko-KR" sz="3200" dirty="0"/>
              <a:t>, </a:t>
            </a:r>
            <a:r>
              <a:rPr lang="ko-KR" altLang="en-US" sz="3200" dirty="0"/>
              <a:t>수많은 여인들이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CB903-BD4C-F194-42FC-54E04371474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348D2-A1A7-76E0-D6CE-0490273704D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579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E855A-8557-D823-C2D2-287202D89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F09EAE-204A-3ABE-A712-2A24D3C42DF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승리의 소식을 전하였다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"</a:t>
            </a:r>
            <a:r>
              <a:rPr lang="ko-KR" altLang="en-US" sz="3200" dirty="0"/>
              <a:t>왕들이 달아났다</a:t>
            </a:r>
            <a:r>
              <a:rPr lang="en-US" altLang="ko-KR" sz="3200" dirty="0"/>
              <a:t>. </a:t>
            </a:r>
            <a:r>
              <a:rPr lang="ko-KR" altLang="en-US" sz="3200" dirty="0"/>
              <a:t>군대가 서둘러 도망갔다</a:t>
            </a:r>
            <a:r>
              <a:rPr lang="en-US" altLang="ko-KR" sz="3200" dirty="0"/>
              <a:t>." </a:t>
            </a:r>
            <a:r>
              <a:rPr lang="ko-KR" altLang="en-US" sz="3200" dirty="0"/>
              <a:t>집 안의 여인들도 전리품을 나누어 가졌다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비록 그 여인들이 그 때에 양 우리에 머물러 있었지만</a:t>
            </a:r>
            <a:r>
              <a:rPr lang="en-US" altLang="ko-KR" sz="3200" dirty="0"/>
              <a:t>, </a:t>
            </a:r>
            <a:r>
              <a:rPr lang="ko-KR" altLang="en-US" sz="3200" dirty="0"/>
              <a:t>은을 입힌 비둘기의 날개를 나누었고</a:t>
            </a:r>
            <a:r>
              <a:rPr lang="en-US" altLang="ko-KR" sz="3200" dirty="0"/>
              <a:t>, </a:t>
            </a:r>
            <a:r>
              <a:rPr lang="ko-KR" altLang="en-US" sz="3200" dirty="0"/>
              <a:t>황금빛 번쩍이는 깃을 나누었다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전능하신 분이 그 땅에서 왕들을 흩으실 때</a:t>
            </a:r>
            <a:r>
              <a:rPr lang="en-US" altLang="ko-KR" sz="3200" dirty="0"/>
              <a:t>, </a:t>
            </a:r>
            <a:r>
              <a:rPr lang="ko-KR" altLang="en-US" sz="3200" dirty="0"/>
              <a:t>그 산을 눈으로 덮으셨다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 err="1"/>
              <a:t>바산의</a:t>
            </a:r>
            <a:r>
              <a:rPr lang="ko-KR" altLang="en-US" sz="3200" dirty="0"/>
              <a:t> 산은 하나님의 산이다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바산의</a:t>
            </a:r>
            <a:r>
              <a:rPr lang="ko-KR" altLang="en-US" sz="3200" dirty="0"/>
              <a:t> 산은 높이 솟은 봉우리 산이다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봉우리들이 높이 솟은 </a:t>
            </a:r>
            <a:r>
              <a:rPr lang="ko-KR" altLang="en-US" sz="3200" dirty="0" err="1"/>
              <a:t>바산의</a:t>
            </a:r>
            <a:r>
              <a:rPr lang="ko-KR" altLang="en-US" sz="3200" dirty="0"/>
              <a:t> 산들아</a:t>
            </a:r>
            <a:r>
              <a:rPr lang="en-US" altLang="ko-KR" sz="3200" dirty="0"/>
              <a:t>, </a:t>
            </a:r>
            <a:r>
              <a:rPr lang="ko-KR" altLang="en-US" sz="3200" dirty="0"/>
              <a:t>너희가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C6AC7-7470-E2FC-88A1-108DAEEDF4D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4C64F-69CF-591B-460A-C9DD5CB005E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72010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6634F-6226-D01D-2480-2C57BF7C5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0B6D13-957B-7B57-B703-C5522898EAB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어찌하여 하나님이 머무르시려고 택하신 시온 산을 시기하여 바라보느냐</a:t>
            </a:r>
            <a:r>
              <a:rPr lang="en-US" altLang="ko-KR" sz="3200" dirty="0"/>
              <a:t>? </a:t>
            </a:r>
            <a:r>
              <a:rPr lang="ko-KR" altLang="en-US" sz="3200" dirty="0"/>
              <a:t>그 산은 주님께서 영원토록 머무르실 곳이다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하나님의 병거는 천천이요</a:t>
            </a:r>
            <a:r>
              <a:rPr lang="en-US" altLang="ko-KR" sz="3200" dirty="0"/>
              <a:t>, </a:t>
            </a:r>
            <a:r>
              <a:rPr lang="ko-KR" altLang="en-US" sz="3200" dirty="0"/>
              <a:t>만만이다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그 수많은 병거를 거느리시고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시내 산을 떠나 그 거룩한 곳으로 오셨다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주님께서는 사로잡은 포로를 거느리시고 높은 곳으로 오르셔서</a:t>
            </a:r>
            <a:r>
              <a:rPr lang="en-US" altLang="ko-KR" sz="3200" dirty="0"/>
              <a:t>, </a:t>
            </a:r>
            <a:r>
              <a:rPr lang="ko-KR" altLang="en-US" sz="3200" dirty="0"/>
              <a:t>백성에게 예물을 받으셨으며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거역한 자들도 주 하나님이 계신 곳에 예물을 가져 왔습니다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날마다 우리의 주님을 찬송하여라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862CBD-610C-E2EA-F85B-F8A9ABBC76D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60DDC-A078-06F8-2EB0-41775F39D20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89449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BFDF1-4B12-7093-95A5-651B15A15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C603DD-7307-45C5-BA05-CBB69B4B078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하나님께서 우리의 짐을 대신 짊어지신다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하나님은 우리의 구원이시다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우리의 하나님은 우리를 구원하시는 하나님이시다</a:t>
            </a:r>
            <a:r>
              <a:rPr lang="en-US" altLang="ko-KR" sz="3200" dirty="0"/>
              <a:t>. </a:t>
            </a:r>
            <a:r>
              <a:rPr lang="ko-KR" altLang="en-US" sz="3200" dirty="0"/>
              <a:t>그분은 주 우리의 주님이시다</a:t>
            </a:r>
            <a:r>
              <a:rPr lang="en-US" altLang="ko-KR" sz="3200" dirty="0"/>
              <a:t>. </a:t>
            </a:r>
            <a:r>
              <a:rPr lang="ko-KR" altLang="en-US" sz="3200" dirty="0"/>
              <a:t>우리를 죽음에서 구원하여 내시는 주님이시다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진실로 하나님이 그의 원수들의 머리를 치시니</a:t>
            </a:r>
            <a:r>
              <a:rPr lang="en-US" altLang="ko-KR" sz="3200" dirty="0"/>
              <a:t>, </a:t>
            </a:r>
            <a:r>
              <a:rPr lang="ko-KR" altLang="en-US" sz="3200" dirty="0"/>
              <a:t>죄를 짓고 다니는 자들의 덥수룩한 정수리를 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주님께서 말씀하신다</a:t>
            </a:r>
            <a:r>
              <a:rPr lang="en-US" altLang="ko-KR" sz="3200" dirty="0"/>
              <a:t>. "</a:t>
            </a:r>
            <a:r>
              <a:rPr lang="ko-KR" altLang="en-US" sz="3200" dirty="0"/>
              <a:t>내가 네 원수들을 바산에서 데려오고</a:t>
            </a:r>
            <a:r>
              <a:rPr lang="en-US" altLang="ko-KR" sz="3200" dirty="0"/>
              <a:t>, </a:t>
            </a:r>
            <a:r>
              <a:rPr lang="ko-KR" altLang="en-US" sz="3200" dirty="0"/>
              <a:t>바다 깊은 곳에서 그들을 끌어올 터이니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9886A4-6608-6AB5-6D76-615C6F791E1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CF86D-A895-F261-9272-24CC6D9530B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54157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F1C23-A603-8FF6-55FF-340CE4FE9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958E12-DD0F-D6F1-5436-C3124AE27BB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너는 원수들의 피로 발을 씻고</a:t>
            </a:r>
            <a:r>
              <a:rPr lang="en-US" altLang="ko-KR" sz="3200" dirty="0"/>
              <a:t>, </a:t>
            </a:r>
            <a:r>
              <a:rPr lang="ko-KR" altLang="en-US" sz="3200" dirty="0"/>
              <a:t>네 집 개는 그 피를 마음껏 핥을 것이다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행진하심을 모든 사람이 보았습니다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왕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하나님께서 성소로 행진하시는 모습을 그들이 보았습니다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앞에서는 합창대가</a:t>
            </a:r>
            <a:r>
              <a:rPr lang="en-US" altLang="ko-KR" sz="3200" dirty="0"/>
              <a:t>, </a:t>
            </a:r>
            <a:r>
              <a:rPr lang="ko-KR" altLang="en-US" sz="3200" dirty="0"/>
              <a:t>뒤에서는 현악대가</a:t>
            </a:r>
            <a:r>
              <a:rPr lang="en-US" altLang="ko-KR" sz="3200" dirty="0"/>
              <a:t>, </a:t>
            </a:r>
            <a:r>
              <a:rPr lang="ko-KR" altLang="en-US" sz="3200" dirty="0"/>
              <a:t>한가운데서는 소녀들이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소구</a:t>
            </a:r>
            <a:r>
              <a:rPr lang="ko-KR" altLang="en-US" sz="3200" dirty="0"/>
              <a:t> 치며 찬양하기를</a:t>
            </a:r>
          </a:p>
          <a:p>
            <a:pPr fontAlgn="base"/>
            <a:r>
              <a:rPr lang="en-US" altLang="ko-KR" sz="3200" dirty="0"/>
              <a:t>26   "</a:t>
            </a:r>
            <a:r>
              <a:rPr lang="ko-KR" altLang="en-US" sz="3200" dirty="0"/>
              <a:t>회중 한가운데서 하나님을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이스라엘 자손아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찬양하여라</a:t>
            </a:r>
            <a:r>
              <a:rPr lang="en-US" altLang="ko-KR" sz="3200" dirty="0"/>
              <a:t>" </a:t>
            </a:r>
            <a:r>
              <a:rPr lang="ko-KR" altLang="en-US" sz="3200" dirty="0"/>
              <a:t>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맨 앞에서는 막둥이 베냐민이 대열을 이끌고</a:t>
            </a:r>
            <a:r>
              <a:rPr lang="en-US" altLang="ko-KR" sz="3200" dirty="0"/>
              <a:t>, </a:t>
            </a:r>
            <a:r>
              <a:rPr lang="ko-KR" altLang="en-US" sz="3200" dirty="0"/>
              <a:t>그 뒤에는 유다 대표들이 무리를 이루었고</a:t>
            </a:r>
            <a:r>
              <a:rPr lang="en-US" altLang="ko-KR" sz="3200" dirty="0"/>
              <a:t>, </a:t>
            </a:r>
            <a:r>
              <a:rPr lang="ko-KR" altLang="en-US" sz="3200" dirty="0"/>
              <a:t>그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6A89F5-5BB5-C625-BE5A-448B62D7348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F5C35-1B1D-AFE3-A94A-6621A7BAC84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97103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A88EF-3872-A1C5-D8AC-A03795BF6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D4FE6-53A1-3883-85A7-04BFFB3EB9C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뒤에는 </a:t>
            </a:r>
            <a:r>
              <a:rPr lang="ko-KR" altLang="en-US" sz="3200" dirty="0" err="1"/>
              <a:t>스불론</a:t>
            </a:r>
            <a:r>
              <a:rPr lang="ko-KR" altLang="en-US" sz="3200" dirty="0"/>
              <a:t> 대표들이 그 뒤에는 </a:t>
            </a:r>
            <a:r>
              <a:rPr lang="ko-KR" altLang="en-US" sz="3200" dirty="0" err="1"/>
              <a:t>납달리</a:t>
            </a:r>
            <a:r>
              <a:rPr lang="ko-KR" altLang="en-US" sz="3200" dirty="0"/>
              <a:t> 대표들이 따릅니다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능력을 나타내 보이십시오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우리에게 발휘하셨던 그 능력을 다시 나타내 보이십시오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29   </a:t>
            </a:r>
            <a:r>
              <a:rPr lang="ko-KR" altLang="en-US" sz="3200" dirty="0"/>
              <a:t>예루살렘에 있는 주님의 성전을 보고</a:t>
            </a:r>
            <a:r>
              <a:rPr lang="en-US" altLang="ko-KR" sz="3200" dirty="0"/>
              <a:t>, </a:t>
            </a:r>
            <a:r>
              <a:rPr lang="ko-KR" altLang="en-US" sz="3200" dirty="0"/>
              <a:t>뭇 왕이 주님께 예물을 드립니다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갈대 숲에 사는 사나운 짐승들과 뭇 나라의 황소 떼 속에 있는 송아지 떼를 꾸짖어 주십시오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조공받기를</a:t>
            </a:r>
            <a:r>
              <a:rPr lang="ko-KR" altLang="en-US" sz="3200" dirty="0"/>
              <a:t> 탐하는 무리를 짓밟으시고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전쟁을 좋아하는 백성을 흩어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5A381-5301-E978-3E57-0EA391F4BBD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455E9-79F7-A2E2-4AC0-B4C24ADECBD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73061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123774</TotalTime>
  <Words>789</Words>
  <Application>Microsoft Office PowerPoint</Application>
  <PresentationFormat>화면 슬라이드 쇼(4:3)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10955</cp:revision>
  <dcterms:created xsi:type="dcterms:W3CDTF">2020-04-21T04:48:11Z</dcterms:created>
  <dcterms:modified xsi:type="dcterms:W3CDTF">2026-06-18T23:37:00Z</dcterms:modified>
</cp:coreProperties>
</file>