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sldIdLst>
    <p:sldId id="295" r:id="rId2"/>
    <p:sldId id="2033" r:id="rId3"/>
    <p:sldId id="2034" r:id="rId4"/>
    <p:sldId id="2035" r:id="rId5"/>
    <p:sldId id="2036" r:id="rId6"/>
    <p:sldId id="2037" r:id="rId7"/>
    <p:sldId id="2032" r:id="rId8"/>
    <p:sldId id="399" r:id="rId9"/>
    <p:sldId id="356" r:id="rId10"/>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p:cViewPr varScale="1">
        <p:scale>
          <a:sx n="110" d="100"/>
          <a:sy n="110" d="100"/>
        </p:scale>
        <p:origin x="165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제목 슬라이드">
    <p:bg>
      <p:bgRef idx="1002">
        <a:schemeClr val="bg2"/>
      </p:bgRef>
    </p:bg>
    <p:spTree>
      <p:nvGrpSpPr>
        <p:cNvPr id="1" name=""/>
        <p:cNvGrpSpPr/>
        <p:nvPr/>
      </p:nvGrpSpPr>
      <p:grpSpPr>
        <a:xfrm>
          <a:off x="0" y="0"/>
          <a:ext cx="0" cy="0"/>
          <a:chOff x="0" y="0"/>
          <a:chExt cx="0" cy="0"/>
        </a:xfrm>
      </p:grpSpPr>
      <p:sp>
        <p:nvSpPr>
          <p:cNvPr id="11" name="직사각형 10"/>
          <p:cNvSpPr>
            <a:spLocks noChangeArrowheads="1"/>
          </p:cNvSpPr>
          <p:nvPr userDrawn="1"/>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직사각형 11"/>
          <p:cNvSpPr>
            <a:spLocks noChangeArrowheads="1"/>
          </p:cNvSpPr>
          <p:nvPr userDrawn="1"/>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직사각형 14"/>
          <p:cNvSpPr/>
          <p:nvPr userDrawn="1"/>
        </p:nvSpPr>
        <p:spPr bwMode="ltGray">
          <a:xfrm>
            <a:off x="0" y="0"/>
            <a:ext cx="9143999" cy="1844824"/>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3" name="직사각형 12"/>
          <p:cNvSpPr>
            <a:spLocks noChangeArrowheads="1"/>
          </p:cNvSpPr>
          <p:nvPr userDrawn="1"/>
        </p:nvSpPr>
        <p:spPr bwMode="white">
          <a:xfrm>
            <a:off x="0" y="0"/>
            <a:ext cx="9144000" cy="119675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3" name="직사각형 22"/>
          <p:cNvSpPr/>
          <p:nvPr userDrawn="1"/>
        </p:nvSpPr>
        <p:spPr>
          <a:xfrm>
            <a:off x="179512" y="1844824"/>
            <a:ext cx="8784976" cy="501317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9" name="TextBox 18"/>
          <p:cNvSpPr txBox="1"/>
          <p:nvPr userDrawn="1"/>
        </p:nvSpPr>
        <p:spPr>
          <a:xfrm>
            <a:off x="577766" y="6561457"/>
            <a:ext cx="7810658" cy="276999"/>
          </a:xfrm>
          <a:prstGeom prst="rect">
            <a:avLst/>
          </a:prstGeom>
          <a:noFill/>
        </p:spPr>
        <p:txBody>
          <a:bodyPr wrap="square" rtlCol="0">
            <a:spAutoFit/>
          </a:bodyPr>
          <a:lstStyle/>
          <a:p>
            <a:pPr algn="l"/>
            <a:r>
              <a:rPr lang="ko-KR" altLang="en-US" sz="1200" b="1" dirty="0">
                <a:solidFill>
                  <a:schemeClr val="tx1"/>
                </a:solidFill>
                <a:latin typeface="함초롬바탕" pitchFamily="18" charset="-127"/>
                <a:ea typeface="함초롬바탕" pitchFamily="18" charset="-127"/>
                <a:cs typeface="함초롬바탕" pitchFamily="18" charset="-127"/>
              </a:rPr>
              <a:t>함께 사는 사회를 위해</a:t>
            </a:r>
            <a:r>
              <a:rPr lang="en-US" altLang="ko-KR" sz="1200" b="1" dirty="0">
                <a:solidFill>
                  <a:schemeClr val="tx1"/>
                </a:solidFill>
                <a:latin typeface="함초롬바탕" pitchFamily="18" charset="-127"/>
                <a:ea typeface="함초롬바탕" pitchFamily="18" charset="-127"/>
                <a:cs typeface="함초롬바탕" pitchFamily="18" charset="-127"/>
              </a:rPr>
              <a:t>, ’</a:t>
            </a:r>
            <a:r>
              <a:rPr lang="ko-KR" altLang="en-US" sz="1200" b="1" dirty="0" err="1">
                <a:solidFill>
                  <a:schemeClr val="tx1"/>
                </a:solidFill>
                <a:latin typeface="함초롬바탕" pitchFamily="18" charset="-127"/>
                <a:ea typeface="함초롬바탕" pitchFamily="18" charset="-127"/>
                <a:cs typeface="함초롬바탕" pitchFamily="18" charset="-127"/>
              </a:rPr>
              <a:t>행복나눔</a:t>
            </a:r>
            <a:r>
              <a:rPr lang="en-US" altLang="ko-KR" sz="1200" b="1" dirty="0">
                <a:solidFill>
                  <a:schemeClr val="tx1"/>
                </a:solidFill>
                <a:latin typeface="함초롬바탕" pitchFamily="18" charset="-127"/>
                <a:ea typeface="함초롬바탕" pitchFamily="18" charset="-127"/>
                <a:cs typeface="함초롬바탕" pitchFamily="18" charset="-127"/>
              </a:rPr>
              <a:t>’</a:t>
            </a:r>
            <a:r>
              <a:rPr lang="ko-KR" altLang="en-US" sz="1200" b="1" dirty="0">
                <a:solidFill>
                  <a:schemeClr val="tx1"/>
                </a:solidFill>
                <a:latin typeface="함초롬바탕" pitchFamily="18" charset="-127"/>
                <a:ea typeface="함초롬바탕" pitchFamily="18" charset="-127"/>
                <a:cs typeface="함초롬바탕" pitchFamily="18" charset="-127"/>
              </a:rPr>
              <a:t> 강민구 </a:t>
            </a:r>
            <a:r>
              <a:rPr lang="en-US" altLang="ko-KR" sz="1200" b="1" dirty="0">
                <a:solidFill>
                  <a:schemeClr val="tx1"/>
                </a:solidFill>
                <a:latin typeface="함초롬바탕" pitchFamily="18" charset="-127"/>
                <a:ea typeface="함초롬바탕" pitchFamily="18" charset="-127"/>
                <a:cs typeface="함초롬바탕" pitchFamily="18" charset="-127"/>
              </a:rPr>
              <a:t>(elgift@knou.ac.kr)  </a:t>
            </a:r>
            <a:r>
              <a:rPr lang="ko-KR" altLang="en-US" sz="1200" b="1" dirty="0">
                <a:solidFill>
                  <a:srgbClr val="FFFF00"/>
                </a:solidFill>
                <a:latin typeface="함초롬바탕" pitchFamily="18" charset="-127"/>
                <a:ea typeface="함초롬바탕" pitchFamily="18" charset="-127"/>
                <a:cs typeface="함초롬바탕" pitchFamily="18" charset="-127"/>
              </a:rPr>
              <a:t>영어단어는 비보카 아이콘택트</a:t>
            </a:r>
            <a:r>
              <a:rPr lang="en-US" altLang="ko-KR" sz="1200" b="1" dirty="0">
                <a:solidFill>
                  <a:srgbClr val="FFFF00"/>
                </a:solidFill>
                <a:latin typeface="함초롬바탕" pitchFamily="18" charset="-127"/>
                <a:ea typeface="함초롬바탕" pitchFamily="18" charset="-127"/>
                <a:cs typeface="함초롬바탕" pitchFamily="18" charset="-127"/>
              </a:rPr>
              <a:t>/</a:t>
            </a:r>
            <a:r>
              <a:rPr lang="ko-KR" altLang="en-US" sz="1200" b="1" dirty="0">
                <a:solidFill>
                  <a:srgbClr val="FFFF00"/>
                </a:solidFill>
                <a:latin typeface="함초롬바탕" pitchFamily="18" charset="-127"/>
                <a:ea typeface="함초롬바탕" pitchFamily="18" charset="-127"/>
                <a:cs typeface="함초롬바탕" pitchFamily="18" charset="-127"/>
              </a:rPr>
              <a:t>아이블링크</a:t>
            </a:r>
          </a:p>
        </p:txBody>
      </p:sp>
      <p:pic>
        <p:nvPicPr>
          <p:cNvPr id="20" name="그림 19" descr="00. 행복나눔.jpg"/>
          <p:cNvPicPr>
            <a:picLocks noChangeAspect="1"/>
          </p:cNvPicPr>
          <p:nvPr userDrawn="1"/>
        </p:nvPicPr>
        <p:blipFill>
          <a:blip r:embed="rId2" cstate="print"/>
          <a:stretch>
            <a:fillRect/>
          </a:stretch>
        </p:blipFill>
        <p:spPr>
          <a:xfrm>
            <a:off x="16934" y="6600951"/>
            <a:ext cx="560832" cy="231648"/>
          </a:xfrm>
          <a:prstGeom prst="rect">
            <a:avLst/>
          </a:prstGeom>
        </p:spPr>
      </p:pic>
      <p:sp>
        <p:nvSpPr>
          <p:cNvPr id="21" name="이등변 삼각형 20"/>
          <p:cNvSpPr/>
          <p:nvPr userDrawn="1"/>
        </p:nvSpPr>
        <p:spPr>
          <a:xfrm>
            <a:off x="7956376" y="6021288"/>
            <a:ext cx="1187624" cy="83671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userDrawn="1"/>
        </p:nvSpPr>
        <p:spPr>
          <a:xfrm>
            <a:off x="8155466" y="6453336"/>
            <a:ext cx="792088" cy="276999"/>
          </a:xfrm>
          <a:prstGeom prst="rect">
            <a:avLst/>
          </a:prstGeom>
          <a:noFill/>
        </p:spPr>
        <p:txBody>
          <a:bodyPr wrap="square" rtlCol="0">
            <a:spAutoFit/>
          </a:bodyPr>
          <a:lstStyle/>
          <a:p>
            <a:pPr algn="ctr"/>
            <a:r>
              <a:rPr lang="en-US" altLang="ko-KR" sz="1200" dirty="0">
                <a:solidFill>
                  <a:schemeClr val="bg1"/>
                </a:solidFill>
                <a:latin typeface="함초롬바탕" pitchFamily="18" charset="-127"/>
                <a:ea typeface="함초롬바탕" pitchFamily="18" charset="-127"/>
                <a:cs typeface="함초롬바탕" pitchFamily="18" charset="-127"/>
              </a:rPr>
              <a:t>~ </a:t>
            </a:r>
            <a:fld id="{F2C582BC-1F94-4489-9EE6-CE4F6F86E81E}" type="slidenum">
              <a:rPr lang="en-US" altLang="ko-KR" sz="1200" smtClean="0">
                <a:solidFill>
                  <a:schemeClr val="bg1"/>
                </a:solidFill>
                <a:latin typeface="함초롬바탕" pitchFamily="18" charset="-127"/>
                <a:ea typeface="함초롬바탕" pitchFamily="18" charset="-127"/>
                <a:cs typeface="함초롬바탕" pitchFamily="18" charset="-127"/>
              </a:rPr>
              <a:pPr algn="ctr"/>
              <a:t>‹#›</a:t>
            </a:fld>
            <a:r>
              <a:rPr lang="en-US" altLang="ko-KR" sz="1200" dirty="0">
                <a:solidFill>
                  <a:schemeClr val="bg1"/>
                </a:solidFill>
                <a:latin typeface="함초롬바탕" pitchFamily="18" charset="-127"/>
                <a:ea typeface="함초롬바탕" pitchFamily="18" charset="-127"/>
                <a:cs typeface="함초롬바탕" pitchFamily="18" charset="-127"/>
              </a:rPr>
              <a:t> ~</a:t>
            </a:r>
            <a:endParaRPr lang="ko-KR" altLang="en-US" sz="1200" dirty="0">
              <a:solidFill>
                <a:schemeClr val="bg1"/>
              </a:solidFill>
              <a:latin typeface="함초롬바탕" pitchFamily="18" charset="-127"/>
              <a:ea typeface="함초롬바탕" pitchFamily="18" charset="-127"/>
              <a:cs typeface="함초롬바탕" pitchFamily="18" charset="-127"/>
            </a:endParaRPr>
          </a:p>
        </p:txBody>
      </p:sp>
      <p:sp>
        <p:nvSpPr>
          <p:cNvPr id="14" name="TextBox 13">
            <a:extLst>
              <a:ext uri="{FF2B5EF4-FFF2-40B4-BE49-F238E27FC236}">
                <a16:creationId xmlns:a16="http://schemas.microsoft.com/office/drawing/2014/main" id="{B31B3BA2-583E-42F5-8E5D-8B876C2282E1}"/>
              </a:ext>
            </a:extLst>
          </p:cNvPr>
          <p:cNvSpPr txBox="1"/>
          <p:nvPr userDrawn="1"/>
        </p:nvSpPr>
        <p:spPr>
          <a:xfrm>
            <a:off x="776856" y="19685"/>
            <a:ext cx="7378610" cy="307777"/>
          </a:xfrm>
          <a:prstGeom prst="rect">
            <a:avLst/>
          </a:prstGeom>
          <a:noFill/>
        </p:spPr>
        <p:txBody>
          <a:bodyPr wrap="square" rtlCol="0">
            <a:spAutoFit/>
          </a:bodyPr>
          <a:lstStyle/>
          <a:p>
            <a:pPr algn="ctr"/>
            <a:r>
              <a:rPr lang="ko-KR" altLang="en-US" sz="1400" b="1" dirty="0">
                <a:solidFill>
                  <a:schemeClr val="bg1"/>
                </a:solidFill>
                <a:latin typeface="함초롬바탕" pitchFamily="18" charset="-127"/>
                <a:ea typeface="함초롬바탕" pitchFamily="18" charset="-127"/>
                <a:cs typeface="함초롬바탕" pitchFamily="18" charset="-127"/>
              </a:rPr>
              <a:t>영어 해석</a:t>
            </a:r>
            <a:r>
              <a:rPr lang="ko-KR" altLang="en-US" sz="1400" b="1" baseline="0" dirty="0">
                <a:solidFill>
                  <a:schemeClr val="bg1"/>
                </a:solidFill>
                <a:latin typeface="함초롬바탕" pitchFamily="18" charset="-127"/>
                <a:ea typeface="함초롬바탕" pitchFamily="18" charset="-127"/>
                <a:cs typeface="함초롬바탕" pitchFamily="18" charset="-127"/>
              </a:rPr>
              <a:t> 강좌가 필요</a:t>
            </a:r>
            <a:r>
              <a:rPr lang="ko-KR" altLang="en-US" sz="1400" b="1" dirty="0">
                <a:solidFill>
                  <a:schemeClr val="bg1"/>
                </a:solidFill>
                <a:latin typeface="함초롬바탕" pitchFamily="18" charset="-127"/>
                <a:ea typeface="함초롬바탕" pitchFamily="18" charset="-127"/>
                <a:cs typeface="함초롬바탕" pitchFamily="18" charset="-127"/>
              </a:rPr>
              <a:t>하실 경우에는 검색어 </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바이블로</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를 시청해주세요</a:t>
            </a:r>
            <a:r>
              <a:rPr lang="en-US" altLang="ko-KR" sz="1400" b="1" dirty="0">
                <a:solidFill>
                  <a:schemeClr val="bg1"/>
                </a:solidFill>
                <a:latin typeface="함초롬바탕" pitchFamily="18" charset="-127"/>
                <a:ea typeface="함초롬바탕" pitchFamily="18" charset="-127"/>
                <a:cs typeface="함초롬바탕" pitchFamily="18" charset="-127"/>
              </a:rPr>
              <a:t>.</a:t>
            </a:r>
            <a:endParaRPr lang="ko-KR" altLang="en-US" sz="1400" b="1" dirty="0">
              <a:solidFill>
                <a:schemeClr val="bg1"/>
              </a:solidFill>
              <a:latin typeface="함초롬바탕" pitchFamily="18" charset="-127"/>
              <a:ea typeface="함초롬바탕" pitchFamily="18" charset="-127"/>
              <a:cs typeface="함초롬바탕" pitchFamily="18" charset="-127"/>
            </a:endParaRPr>
          </a:p>
        </p:txBody>
      </p:sp>
      <p:sp>
        <p:nvSpPr>
          <p:cNvPr id="24" name="직사각형 15"/>
          <p:cNvSpPr/>
          <p:nvPr userDrawn="1"/>
        </p:nvSpPr>
        <p:spPr bwMode="white">
          <a:xfrm>
            <a:off x="313267" y="257217"/>
            <a:ext cx="8517466"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16"/>
          <p:cNvSpPr/>
          <p:nvPr userDrawn="1"/>
        </p:nvSpPr>
        <p:spPr>
          <a:xfrm>
            <a:off x="6156177" y="341887"/>
            <a:ext cx="2558828"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17"/>
          <p:cNvSpPr/>
          <p:nvPr userDrawn="1"/>
        </p:nvSpPr>
        <p:spPr>
          <a:xfrm>
            <a:off x="406401" y="341887"/>
            <a:ext cx="5749775"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9" name="직사각형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직사각형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세로 제목 1"/>
          <p:cNvSpPr>
            <a:spLocks noGrp="1"/>
          </p:cNvSpPr>
          <p:nvPr>
            <p:ph type="title" orient="vert"/>
          </p:nvPr>
        </p:nvSpPr>
        <p:spPr>
          <a:xfrm>
            <a:off x="6781800" y="274640"/>
            <a:ext cx="1905000" cy="5851525"/>
          </a:xfrm>
        </p:spPr>
        <p:txBody>
          <a:bodyPr vert="eaVert"/>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a:xfrm>
            <a:off x="457200" y="304800"/>
            <a:ext cx="6019800" cy="5851525"/>
          </a:xfrm>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2026-06-17</a:t>
            </a:fld>
            <a:endParaRPr lang="ko-KR" altLang="en-US"/>
          </a:p>
        </p:txBody>
      </p:sp>
      <p:sp>
        <p:nvSpPr>
          <p:cNvPr id="5" name="바닥글 개체 틀 4"/>
          <p:cNvSpPr>
            <a:spLocks noGrp="1"/>
          </p:cNvSpPr>
          <p:nvPr>
            <p:ph type="ftr" sz="quarter" idx="11"/>
          </p:nvPr>
        </p:nvSpPr>
        <p:spPr>
          <a:xfrm>
            <a:off x="2640597" y="6377459"/>
            <a:ext cx="3836404" cy="365125"/>
          </a:xfrm>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155448"/>
            <a:ext cx="8229600" cy="1252728"/>
          </a:xfrm>
        </p:spPr>
        <p:txBody>
          <a:bodyPr/>
          <a:lstStyle/>
          <a:p>
            <a:r>
              <a:rPr kumimoji="0" lang="ko-KR" altLang="en-US"/>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2">
        <a:schemeClr val="bg2"/>
      </p:bgRef>
    </p:bg>
    <p:spTree>
      <p:nvGrpSpPr>
        <p:cNvPr id="1" name=""/>
        <p:cNvGrpSpPr/>
        <p:nvPr/>
      </p:nvGrpSpPr>
      <p:grpSpPr>
        <a:xfrm>
          <a:off x="0" y="0"/>
          <a:ext cx="0" cy="0"/>
          <a:chOff x="0" y="0"/>
          <a:chExt cx="0" cy="0"/>
        </a:xfrm>
      </p:grpSpPr>
      <p:sp>
        <p:nvSpPr>
          <p:cNvPr id="9" name="직사각형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직사각형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ko-KR" altLang="en-US"/>
              <a:t>마스터 텍스트 스타일을 편집합니다</a:t>
            </a:r>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내용 개체 틀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2026-06-17</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4" name="내용 개체 틀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텍스트 개체 틀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6" name="내용 개체 틀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7" name="날짜 개체 틀 6"/>
          <p:cNvSpPr>
            <a:spLocks noGrp="1"/>
          </p:cNvSpPr>
          <p:nvPr>
            <p:ph type="dt" sz="half" idx="10"/>
          </p:nvPr>
        </p:nvSpPr>
        <p:spPr/>
        <p:txBody>
          <a:bodyPr/>
          <a:lstStyle/>
          <a:p>
            <a:fld id="{C4B5454D-502A-42F7-A2F2-7202D1A918AA}" type="datetimeFigureOut">
              <a:rPr lang="ko-KR" altLang="en-US" smtClean="0"/>
              <a:pPr/>
              <a:t>2026-06-17</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날짜 개체 틀 2"/>
          <p:cNvSpPr>
            <a:spLocks noGrp="1"/>
          </p:cNvSpPr>
          <p:nvPr>
            <p:ph type="dt" sz="half" idx="10"/>
          </p:nvPr>
        </p:nvSpPr>
        <p:spPr/>
        <p:txBody>
          <a:bodyPr/>
          <a:lstStyle/>
          <a:p>
            <a:fld id="{C4B5454D-502A-42F7-A2F2-7202D1A918AA}" type="datetimeFigureOut">
              <a:rPr lang="ko-KR" altLang="en-US" smtClean="0"/>
              <a:pPr/>
              <a:t>2026-06-17</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4B5454D-502A-42F7-A2F2-7202D1A918AA}" type="datetimeFigureOut">
              <a:rPr lang="ko-KR" altLang="en-US" smtClean="0"/>
              <a:pPr/>
              <a:t>2026-06-17</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ko-KR" altLang="en-US"/>
              <a:t>마스터 제목 스타일 편집</a:t>
            </a:r>
            <a:endParaRPr kumimoji="0" lang="en-US"/>
          </a:p>
        </p:txBody>
      </p:sp>
      <p:sp>
        <p:nvSpPr>
          <p:cNvPr id="3" name="내용 개체 틀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텍스트 개체 틀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2026-06-17</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
        <p:nvSpPr>
          <p:cNvPr id="12" name="직사각형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ko-KR" altLang="en-US"/>
              <a:t>마스터 제목 스타일 편집</a:t>
            </a:r>
            <a:endParaRPr kumimoji="0" lang="en-US"/>
          </a:p>
        </p:txBody>
      </p:sp>
      <p:sp>
        <p:nvSpPr>
          <p:cNvPr id="3" name="그림 개체 틀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ko-KR" altLang="en-US"/>
              <a:t>그림을 추가하려면 아이콘을 클릭하십시오</a:t>
            </a:r>
            <a:endParaRPr kumimoji="0" lang="en-US" dirty="0"/>
          </a:p>
        </p:txBody>
      </p:sp>
      <p:sp>
        <p:nvSpPr>
          <p:cNvPr id="4" name="텍스트 개체 틀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a:xfrm>
            <a:off x="164592" y="1170432"/>
            <a:ext cx="2523744" cy="201168"/>
          </a:xfrm>
        </p:spPr>
        <p:txBody>
          <a:bodyPr/>
          <a:lstStyle/>
          <a:p>
            <a:fld id="{C4B5454D-502A-42F7-A2F2-7202D1A918AA}" type="datetimeFigureOut">
              <a:rPr lang="ko-KR" altLang="en-US" smtClean="0"/>
              <a:pPr/>
              <a:t>2026-06-17</a:t>
            </a:fld>
            <a:endParaRPr lang="ko-KR" altLang="en-US"/>
          </a:p>
        </p:txBody>
      </p:sp>
      <p:sp>
        <p:nvSpPr>
          <p:cNvPr id="11" name="직사각형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바닥글 개체 틀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ko-KR" altLang="en-US"/>
          </a:p>
        </p:txBody>
      </p:sp>
      <p:sp>
        <p:nvSpPr>
          <p:cNvPr id="7" name="슬라이드 번호 개체 틀 6"/>
          <p:cNvSpPr>
            <a:spLocks noGrp="1"/>
          </p:cNvSpPr>
          <p:nvPr>
            <p:ph type="sldNum" sz="quarter" idx="12"/>
          </p:nvPr>
        </p:nvSpPr>
        <p:spPr>
          <a:xfrm>
            <a:off x="8339328" y="1170432"/>
            <a:ext cx="733864" cy="201168"/>
          </a:xfrm>
        </p:spPr>
        <p:txBody>
          <a:bodyPr/>
          <a:lstStyle/>
          <a:p>
            <a:fld id="{438F1E10-FEE3-4FF7-89BB-6A136F18816F}"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직사각형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직사각형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개체 틀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ko-KR" altLang="en-US"/>
              <a:t>마스터 텍스트 스타일을 편집합니다</a:t>
            </a:r>
          </a:p>
          <a:p>
            <a:pPr lvl="1" eaLnBrk="1" latinLnBrk="0" hangingPunct="1"/>
            <a:r>
              <a:rPr kumimoji="0" lang="ko-KR" altLang="en-US"/>
              <a:t>둘째 수준</a:t>
            </a:r>
          </a:p>
          <a:p>
            <a:pPr lvl="2" eaLnBrk="1" latinLnBrk="0" hangingPunct="1"/>
            <a:r>
              <a:rPr kumimoji="0" lang="ko-KR" altLang="en-US"/>
              <a:t>셋째 수준</a:t>
            </a:r>
          </a:p>
          <a:p>
            <a:pPr lvl="3" eaLnBrk="1" latinLnBrk="0" hangingPunct="1"/>
            <a:r>
              <a:rPr kumimoji="0" lang="ko-KR" altLang="en-US"/>
              <a:t>넷째 수준</a:t>
            </a:r>
          </a:p>
          <a:p>
            <a:pPr lvl="4" eaLnBrk="1" latinLnBrk="0" hangingPunct="1"/>
            <a:r>
              <a:rPr kumimoji="0" lang="ko-KR" altLang="en-US"/>
              <a:t>다섯째 수준</a:t>
            </a:r>
            <a:endParaRPr kumimoji="0" lang="en-US"/>
          </a:p>
        </p:txBody>
      </p:sp>
      <p:sp>
        <p:nvSpPr>
          <p:cNvPr id="4" name="날짜 개체 틀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4B5454D-502A-42F7-A2F2-7202D1A918AA}" type="datetimeFigureOut">
              <a:rPr lang="ko-KR" altLang="en-US" smtClean="0"/>
              <a:pPr/>
              <a:t>2026-06-17</a:t>
            </a:fld>
            <a:endParaRPr lang="ko-KR" altLang="en-US"/>
          </a:p>
        </p:txBody>
      </p:sp>
      <p:sp>
        <p:nvSpPr>
          <p:cNvPr id="5" name="바닥글 개체 틀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ko-KR" altLang="en-US"/>
          </a:p>
        </p:txBody>
      </p:sp>
      <p:sp>
        <p:nvSpPr>
          <p:cNvPr id="6" name="슬라이드 번호 개체 틀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38F1E10-FEE3-4FF7-89BB-6A136F18816F}"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1"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1"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1"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1"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1"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1"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1"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1"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1"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1"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6536602"/>
            <a:ext cx="3530851" cy="32139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ko-KR" altLang="en-US"/>
          </a:p>
        </p:txBody>
      </p:sp>
      <p:sp>
        <p:nvSpPr>
          <p:cNvPr id="8" name="직사각형 7"/>
          <p:cNvSpPr/>
          <p:nvPr/>
        </p:nvSpPr>
        <p:spPr>
          <a:xfrm>
            <a:off x="-716" y="891480"/>
            <a:ext cx="9144716" cy="501241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ko-KR" altLang="en-US"/>
          </a:p>
        </p:txBody>
      </p:sp>
      <p:sp>
        <p:nvSpPr>
          <p:cNvPr id="9" name="TextBox 8"/>
          <p:cNvSpPr txBox="1"/>
          <p:nvPr/>
        </p:nvSpPr>
        <p:spPr>
          <a:xfrm>
            <a:off x="323528" y="1916832"/>
            <a:ext cx="8532440" cy="2369880"/>
          </a:xfrm>
          <a:prstGeom prst="rect">
            <a:avLst/>
          </a:prstGeom>
          <a:noFill/>
        </p:spPr>
        <p:txBody>
          <a:bodyPr wrap="square" rtlCol="0">
            <a:spAutoFit/>
          </a:bodyPr>
          <a:lstStyle/>
          <a:p>
            <a:pPr algn="ctr"/>
            <a:r>
              <a:rPr lang="en-US" altLang="ko-KR" sz="3200" b="1" dirty="0">
                <a:solidFill>
                  <a:schemeClr val="bg1"/>
                </a:solidFill>
                <a:latin typeface="바탕"/>
                <a:ea typeface="바탕"/>
                <a:cs typeface="함초롬바탕" pitchFamily="18" charset="-127"/>
              </a:rPr>
              <a:t>『</a:t>
            </a:r>
            <a:r>
              <a:rPr lang="en-US" altLang="ko-KR" sz="3200" b="1" dirty="0">
                <a:solidFill>
                  <a:schemeClr val="bg1"/>
                </a:solidFill>
                <a:latin typeface="함초롬바탕" pitchFamily="18" charset="-127"/>
                <a:ea typeface="함초롬바탕" pitchFamily="18" charset="-127"/>
                <a:cs typeface="함초롬바탕" pitchFamily="18" charset="-127"/>
              </a:rPr>
              <a:t>ASV</a:t>
            </a:r>
            <a:r>
              <a:rPr lang="en-US" altLang="ko-KR" sz="3200" b="1" dirty="0">
                <a:solidFill>
                  <a:schemeClr val="bg1"/>
                </a:solidFill>
                <a:latin typeface="바탕"/>
                <a:ea typeface="바탕"/>
                <a:cs typeface="함초롬바탕" pitchFamily="18" charset="-127"/>
              </a:rPr>
              <a:t>』431 - </a:t>
            </a:r>
            <a:r>
              <a:rPr lang="ko-KR" altLang="en-US" sz="3200" b="1" dirty="0">
                <a:solidFill>
                  <a:schemeClr val="bg1"/>
                </a:solidFill>
                <a:latin typeface="바탕"/>
                <a:ea typeface="바탕"/>
                <a:cs typeface="함초롬바탕" pitchFamily="18" charset="-127"/>
              </a:rPr>
              <a:t>영어 읽기 훈련</a:t>
            </a:r>
            <a:endParaRPr lang="en-US" altLang="ko-KR" sz="3200" b="1" dirty="0">
              <a:solidFill>
                <a:schemeClr val="bg1"/>
              </a:solidFill>
              <a:latin typeface="바탕"/>
              <a:ea typeface="바탕"/>
              <a:cs typeface="함초롬바탕" pitchFamily="18" charset="-127"/>
            </a:endParaRPr>
          </a:p>
          <a:p>
            <a:pPr algn="ctr"/>
            <a:r>
              <a:rPr lang="ko-KR" altLang="en-US" sz="4400" b="1" dirty="0" err="1">
                <a:solidFill>
                  <a:srgbClr val="C00000"/>
                </a:solidFill>
                <a:latin typeface="함초롬바탕" pitchFamily="18" charset="-127"/>
                <a:ea typeface="함초롬바탕" pitchFamily="18" charset="-127"/>
                <a:cs typeface="함초롬바탕" pitchFamily="18" charset="-127"/>
              </a:rPr>
              <a:t>에스더</a:t>
            </a:r>
            <a:r>
              <a:rPr lang="ko-KR" altLang="en-US" sz="4400" b="1" dirty="0">
                <a:solidFill>
                  <a:srgbClr val="C00000"/>
                </a:solidFill>
                <a:latin typeface="함초롬바탕" pitchFamily="18" charset="-127"/>
                <a:ea typeface="함초롬바탕" pitchFamily="18" charset="-127"/>
                <a:cs typeface="함초롬바탕" pitchFamily="18" charset="-127"/>
              </a:rPr>
              <a:t> 제</a:t>
            </a:r>
            <a:r>
              <a:rPr lang="en-US" altLang="ko-KR" sz="4400" b="1" dirty="0">
                <a:solidFill>
                  <a:srgbClr val="C00000"/>
                </a:solidFill>
                <a:latin typeface="함초롬바탕" pitchFamily="18" charset="-127"/>
                <a:ea typeface="함초롬바탕" pitchFamily="18" charset="-127"/>
                <a:cs typeface="함초롬바탕" pitchFamily="18" charset="-127"/>
              </a:rPr>
              <a:t>5</a:t>
            </a:r>
            <a:r>
              <a:rPr lang="ko-KR" altLang="en-US" sz="4400" b="1" dirty="0">
                <a:solidFill>
                  <a:srgbClr val="C00000"/>
                </a:solidFill>
                <a:latin typeface="함초롬바탕" pitchFamily="18" charset="-127"/>
                <a:ea typeface="함초롬바탕" pitchFamily="18" charset="-127"/>
                <a:cs typeface="함초롬바탕" pitchFamily="18" charset="-127"/>
              </a:rPr>
              <a:t>장</a:t>
            </a:r>
            <a:endParaRPr lang="en-US" altLang="ko-KR" sz="4400" b="1" dirty="0">
              <a:solidFill>
                <a:srgbClr val="C00000"/>
              </a:solidFill>
              <a:latin typeface="함초롬바탕" pitchFamily="18" charset="-127"/>
              <a:ea typeface="함초롬바탕" pitchFamily="18" charset="-127"/>
              <a:cs typeface="함초롬바탕" pitchFamily="18" charset="-127"/>
            </a:endParaRPr>
          </a:p>
          <a:p>
            <a:pPr algn="ctr"/>
            <a:r>
              <a:rPr lang="en-US" altLang="ko-KR" sz="3600" b="1" dirty="0">
                <a:solidFill>
                  <a:srgbClr val="FFC000"/>
                </a:solidFill>
                <a:latin typeface="함초롬바탕" pitchFamily="18" charset="-127"/>
                <a:ea typeface="함초롬바탕" pitchFamily="18" charset="-127"/>
                <a:cs typeface="함초롬바탕" pitchFamily="18" charset="-127"/>
              </a:rPr>
              <a:t>Esther Chapter 5</a:t>
            </a:r>
          </a:p>
          <a:p>
            <a:pPr algn="ctr"/>
            <a:endParaRPr lang="en-US" altLang="ko-KR" sz="3600" b="1" dirty="0">
              <a:solidFill>
                <a:srgbClr val="92D050"/>
              </a:solidFill>
              <a:latin typeface="함초롬바탕" pitchFamily="18" charset="-127"/>
              <a:ea typeface="함초롬바탕" pitchFamily="18" charset="-127"/>
              <a:cs typeface="함초롬바탕" pitchFamily="18" charset="-127"/>
            </a:endParaRPr>
          </a:p>
        </p:txBody>
      </p:sp>
      <p:sp>
        <p:nvSpPr>
          <p:cNvPr id="11" name="TextBox 10"/>
          <p:cNvSpPr txBox="1"/>
          <p:nvPr/>
        </p:nvSpPr>
        <p:spPr>
          <a:xfrm>
            <a:off x="-716" y="5903893"/>
            <a:ext cx="9153769" cy="984885"/>
          </a:xfrm>
          <a:prstGeom prst="rect">
            <a:avLst/>
          </a:prstGeom>
          <a:solidFill>
            <a:schemeClr val="bg1"/>
          </a:solidFill>
        </p:spPr>
        <p:txBody>
          <a:bodyPr wrap="square" rtlCol="0">
            <a:spAutoFit/>
          </a:bodyPr>
          <a:lstStyle/>
          <a:p>
            <a:r>
              <a:rPr lang="en-US" altLang="ko-KR" sz="2400" b="1" dirty="0">
                <a:latin typeface="함초롬바탕" pitchFamily="18" charset="-127"/>
                <a:ea typeface="함초롬바탕" pitchFamily="18" charset="-127"/>
                <a:cs typeface="함초롬바탕" pitchFamily="18" charset="-127"/>
              </a:rPr>
              <a:t>                     </a:t>
            </a:r>
            <a:r>
              <a:rPr lang="ko-KR" altLang="en-US" sz="2400" b="1" dirty="0">
                <a:latin typeface="함초롬바탕" pitchFamily="18" charset="-127"/>
                <a:ea typeface="함초롬바탕" pitchFamily="18" charset="-127"/>
                <a:cs typeface="함초롬바탕" pitchFamily="18" charset="-127"/>
              </a:rPr>
              <a:t>영어문장 읽기 연습 프로그램</a:t>
            </a:r>
            <a:endParaRPr lang="en-US" altLang="ko-KR" sz="2400" b="1" dirty="0">
              <a:latin typeface="함초롬바탕" pitchFamily="18" charset="-127"/>
              <a:ea typeface="함초롬바탕" pitchFamily="18" charset="-127"/>
              <a:cs typeface="함초롬바탕" pitchFamily="18" charset="-127"/>
            </a:endParaRPr>
          </a:p>
          <a:p>
            <a:r>
              <a:rPr lang="ko-KR" altLang="en-US" sz="2800" b="1" dirty="0">
                <a:latin typeface="함초롬바탕" pitchFamily="18" charset="-127"/>
                <a:ea typeface="함초롬바탕" pitchFamily="18" charset="-127"/>
                <a:cs typeface="함초롬바탕" pitchFamily="18" charset="-127"/>
              </a:rPr>
              <a:t>                  </a:t>
            </a:r>
            <a:r>
              <a:rPr lang="en-US" altLang="ko-KR" sz="2800" b="1" dirty="0">
                <a:latin typeface="함초롬바탕" pitchFamily="18" charset="-127"/>
                <a:ea typeface="함초롬바탕" pitchFamily="18" charset="-127"/>
                <a:cs typeface="함초롬바탕" pitchFamily="18" charset="-127"/>
              </a:rPr>
              <a:t>teacher :</a:t>
            </a:r>
            <a:r>
              <a:rPr lang="ko-KR" altLang="en-US" sz="2800" b="1" dirty="0">
                <a:latin typeface="함초롬바탕" pitchFamily="18" charset="-127"/>
                <a:ea typeface="함초롬바탕" pitchFamily="18" charset="-127"/>
                <a:cs typeface="함초롬바탕" pitchFamily="18" charset="-127"/>
              </a:rPr>
              <a:t> </a:t>
            </a:r>
            <a:r>
              <a:rPr lang="en-US" altLang="ko-KR" sz="3400" b="1" dirty="0">
                <a:latin typeface="함초롬바탕" pitchFamily="18" charset="-127"/>
                <a:ea typeface="함초롬바탕" pitchFamily="18" charset="-127"/>
                <a:cs typeface="함초롬바탕" pitchFamily="18" charset="-127"/>
              </a:rPr>
              <a:t>David Kang</a:t>
            </a:r>
            <a:r>
              <a:rPr lang="ko-KR" altLang="en-US" sz="2000" b="1" dirty="0">
                <a:latin typeface="함초롬바탕" pitchFamily="18" charset="-127"/>
                <a:ea typeface="함초롬바탕" pitchFamily="18" charset="-127"/>
                <a:cs typeface="함초롬바탕" pitchFamily="18" charset="-127"/>
              </a:rPr>
              <a:t> </a:t>
            </a:r>
            <a:r>
              <a:rPr lang="en-US" altLang="ko-KR" sz="2000" b="1" dirty="0">
                <a:latin typeface="함초롬바탕" pitchFamily="18" charset="-127"/>
                <a:ea typeface="함초롬바탕" pitchFamily="18" charset="-127"/>
                <a:cs typeface="함초롬바탕" pitchFamily="18" charset="-127"/>
              </a:rPr>
              <a:t>(elgift@knou.ac.kr)</a:t>
            </a:r>
            <a:endParaRPr lang="ko-KR" altLang="en-US" sz="2000" b="1" dirty="0">
              <a:latin typeface="함초롬바탕" pitchFamily="18" charset="-127"/>
              <a:ea typeface="함초롬바탕" pitchFamily="18" charset="-127"/>
              <a:cs typeface="함초롬바탕" pitchFamily="18" charset="-127"/>
            </a:endParaRPr>
          </a:p>
        </p:txBody>
      </p:sp>
      <p:pic>
        <p:nvPicPr>
          <p:cNvPr id="12" name="그림 11" descr="00. 행복나눔.jpg"/>
          <p:cNvPicPr>
            <a:picLocks noChangeAspect="1"/>
          </p:cNvPicPr>
          <p:nvPr/>
        </p:nvPicPr>
        <p:blipFill>
          <a:blip r:embed="rId2" cstate="print"/>
          <a:stretch>
            <a:fillRect/>
          </a:stretch>
        </p:blipFill>
        <p:spPr>
          <a:xfrm>
            <a:off x="56704" y="5996611"/>
            <a:ext cx="1890314" cy="807712"/>
          </a:xfrm>
          <a:prstGeom prst="rect">
            <a:avLst/>
          </a:prstGeom>
        </p:spPr>
      </p:pic>
      <p:sp>
        <p:nvSpPr>
          <p:cNvPr id="13" name="TextBox 12"/>
          <p:cNvSpPr txBox="1"/>
          <p:nvPr/>
        </p:nvSpPr>
        <p:spPr>
          <a:xfrm>
            <a:off x="539552" y="4078813"/>
            <a:ext cx="8208912" cy="646331"/>
          </a:xfrm>
          <a:prstGeom prst="rect">
            <a:avLst/>
          </a:prstGeom>
          <a:noFill/>
        </p:spPr>
        <p:txBody>
          <a:bodyPr wrap="square" rtlCol="0">
            <a:spAutoFit/>
          </a:bodyPr>
          <a:lstStyle/>
          <a:p>
            <a:pPr algn="ctr"/>
            <a:r>
              <a:rPr lang="ko-KR" altLang="en-US" b="1" dirty="0">
                <a:solidFill>
                  <a:srgbClr val="C00000"/>
                </a:solidFill>
                <a:latin typeface="함초롬바탕" pitchFamily="18" charset="-127"/>
                <a:ea typeface="함초롬바탕" pitchFamily="18" charset="-127"/>
                <a:cs typeface="함초롬바탕" pitchFamily="18" charset="-127"/>
              </a:rPr>
              <a:t>영어 해석 강의는 검색어 </a:t>
            </a:r>
            <a:r>
              <a:rPr lang="en-US" altLang="ko-KR" b="1" dirty="0">
                <a:solidFill>
                  <a:srgbClr val="C00000"/>
                </a:solidFill>
                <a:latin typeface="함초롬바탕" pitchFamily="18" charset="-127"/>
                <a:ea typeface="함초롬바탕" pitchFamily="18" charset="-127"/>
                <a:cs typeface="함초롬바탕" pitchFamily="18" charset="-127"/>
              </a:rPr>
              <a:t>‘</a:t>
            </a:r>
            <a:r>
              <a:rPr lang="ko-KR" altLang="en-US" b="1" dirty="0">
                <a:solidFill>
                  <a:srgbClr val="C00000"/>
                </a:solidFill>
                <a:latin typeface="함초롬바탕" pitchFamily="18" charset="-127"/>
                <a:ea typeface="함초롬바탕" pitchFamily="18" charset="-127"/>
                <a:cs typeface="함초롬바탕" pitchFamily="18" charset="-127"/>
              </a:rPr>
              <a:t>바이블로</a:t>
            </a:r>
            <a:r>
              <a:rPr lang="en-US" altLang="ko-KR" b="1" dirty="0">
                <a:solidFill>
                  <a:srgbClr val="C00000"/>
                </a:solidFill>
                <a:latin typeface="함초롬바탕" pitchFamily="18" charset="-127"/>
                <a:ea typeface="함초롬바탕" pitchFamily="18" charset="-127"/>
                <a:cs typeface="함초롬바탕" pitchFamily="18" charset="-127"/>
              </a:rPr>
              <a:t>’</a:t>
            </a:r>
          </a:p>
          <a:p>
            <a:pPr algn="ct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r>
              <a:rPr lang="ko-KR" altLang="en-US" b="1" dirty="0">
                <a:solidFill>
                  <a:schemeClr val="accent2">
                    <a:lumMod val="75000"/>
                  </a:schemeClr>
                </a:solidFill>
                <a:latin typeface="함초롬바탕" pitchFamily="18" charset="-127"/>
                <a:ea typeface="함초롬바탕" pitchFamily="18" charset="-127"/>
                <a:cs typeface="함초롬바탕" pitchFamily="18" charset="-127"/>
              </a:rPr>
              <a:t>이 프로그램은 기독교인 여부와 무관하게 활용할 수 있습니다</a:t>
            </a: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endParaRPr lang="ko-KR" altLang="en-US" b="1" dirty="0">
              <a:solidFill>
                <a:schemeClr val="accent2">
                  <a:lumMod val="75000"/>
                </a:schemeClr>
              </a:solidFill>
              <a:latin typeface="함초롬바탕" pitchFamily="18" charset="-127"/>
              <a:ea typeface="함초롬바탕" pitchFamily="18" charset="-127"/>
              <a:cs typeface="함초롬바탕" pitchFamily="18" charset="-127"/>
            </a:endParaRPr>
          </a:p>
        </p:txBody>
      </p:sp>
      <p:sp>
        <p:nvSpPr>
          <p:cNvPr id="14" name="직사각형 13"/>
          <p:cNvSpPr/>
          <p:nvPr/>
        </p:nvSpPr>
        <p:spPr>
          <a:xfrm>
            <a:off x="0" y="0"/>
            <a:ext cx="9144000" cy="891480"/>
          </a:xfrm>
          <a:prstGeom prst="rect">
            <a:avLst/>
          </a:prstGeom>
          <a:ln/>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ko-KR"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함초롬바탕" pitchFamily="18" charset="-127"/>
                <a:ea typeface="함초롬바탕" pitchFamily="18" charset="-127"/>
                <a:cs typeface="함초롬바탕" pitchFamily="18" charset="-127"/>
              </a:rPr>
              <a:t>English Reading Course with American Standard Version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1C41F3-33B2-9671-77D0-3F1FC93CDDE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A7EDB401-35D6-8C18-5D8A-D199AF6D8C66}"/>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5</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0D6E373B-BB20-CA54-FF0C-87D198C20CB3}"/>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 Now it came to pass on the third day, that Esther put on her royal apparel, and stood in the inner court of the king’s house, over against the king’s house: and the king sat upon his royal throne in the royal house, over against the entrance of the house. 2 And it was so, when the king saw Esther the queen standing in the court, that she obtained favor in his sight; and the king held out to Esther the golden </a:t>
            </a:r>
            <a:r>
              <a:rPr lang="en-US" altLang="ko-KR" sz="3200" b="0" i="0" dirty="0" err="1">
                <a:effectLst/>
                <a:latin typeface="system-ui"/>
              </a:rPr>
              <a:t>sceptre</a:t>
            </a:r>
            <a:r>
              <a:rPr lang="en-US" altLang="ko-KR" sz="3200" b="0" i="0" dirty="0">
                <a:effectLst/>
                <a:latin typeface="system-ui"/>
              </a:rPr>
              <a:t> that was in his hand. So Esther drew near, and touched the top of the </a:t>
            </a:r>
            <a:r>
              <a:rPr lang="en-US" altLang="ko-KR" sz="3200" b="0" i="0" dirty="0" err="1">
                <a:effectLst/>
                <a:latin typeface="system-ui"/>
              </a:rPr>
              <a:t>sceptre</a:t>
            </a:r>
            <a:r>
              <a:rPr lang="en-US" altLang="ko-KR" sz="3200" b="0" i="0" dirty="0">
                <a:effectLst/>
                <a:latin typeface="system-ui"/>
              </a:rPr>
              <a:t>. 3 Then said the king unto her, What wilt thou, queen</a:t>
            </a:r>
          </a:p>
        </p:txBody>
      </p:sp>
      <p:sp>
        <p:nvSpPr>
          <p:cNvPr id="6" name="TextBox 5">
            <a:extLst>
              <a:ext uri="{FF2B5EF4-FFF2-40B4-BE49-F238E27FC236}">
                <a16:creationId xmlns:a16="http://schemas.microsoft.com/office/drawing/2014/main" id="{98385D77-A4F5-8ECD-96BA-069B9D4BC321}"/>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5</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436284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7C79A-14CF-900C-7AAE-43A7AA82EEA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E5778CD-1204-5E85-76BC-7A038D94CB0F}"/>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5</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1F1C9A6F-AE3E-74DE-974C-41AA9A370412}"/>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Esther? and what is thy request? it shall be given thee even to the half of the kingdom. 4 And Esther said, If it seem good unto the king, let the king and Haman come this day unto the banquet that I have prepared for him.</a:t>
            </a:r>
          </a:p>
          <a:p>
            <a:pPr algn="l"/>
            <a:r>
              <a:rPr lang="en-US" altLang="ko-KR" sz="3200" b="0" i="0" dirty="0">
                <a:effectLst/>
                <a:latin typeface="system-ui"/>
              </a:rPr>
              <a:t>5 Then the king said, Cause Haman to make haste, that it may be done as Esther hath said. So the king and Haman came to the banquet that Esther had prepared. 6 And the king said unto Esther at the banquet of wine, What is thy petition? and it shall be granted thee: and what is thy request? even to</a:t>
            </a:r>
          </a:p>
        </p:txBody>
      </p:sp>
      <p:sp>
        <p:nvSpPr>
          <p:cNvPr id="6" name="TextBox 5">
            <a:extLst>
              <a:ext uri="{FF2B5EF4-FFF2-40B4-BE49-F238E27FC236}">
                <a16:creationId xmlns:a16="http://schemas.microsoft.com/office/drawing/2014/main" id="{DC2E18B6-09E6-53E8-3340-EC80778CC901}"/>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5</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873956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249323-4DDD-960A-52D8-3D5F6BC88F6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B87998C-7F2B-C29C-870F-A6C11962A356}"/>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5</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077E3951-6D56-7AB9-BDF8-72A267D65686}"/>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the half of the kingdom it shall be performed. 7 Then answered Esther, and said, My petition and my request is: 8 If I have found favor in the sight of the king, and if it please the king to grant my petition, and to perform my request, let the king and Haman come to the banquet that I shall prepare for them, and I will do to-morrow as the king hath said.</a:t>
            </a:r>
          </a:p>
          <a:p>
            <a:pPr algn="l"/>
            <a:r>
              <a:rPr lang="en-US" altLang="ko-KR" sz="3200" b="0" i="0" dirty="0">
                <a:effectLst/>
                <a:latin typeface="system-ui"/>
              </a:rPr>
              <a:t>9 Then went Haman forth that day joyful and glad of heart: but when Haman saw Mordecai in the king’s gate, that he stood not up nor [a]moved for</a:t>
            </a:r>
          </a:p>
        </p:txBody>
      </p:sp>
      <p:sp>
        <p:nvSpPr>
          <p:cNvPr id="6" name="TextBox 5">
            <a:extLst>
              <a:ext uri="{FF2B5EF4-FFF2-40B4-BE49-F238E27FC236}">
                <a16:creationId xmlns:a16="http://schemas.microsoft.com/office/drawing/2014/main" id="{0FBCA44D-29C5-95A1-28B5-0FA10E3CFF29}"/>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5</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479792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D1989-6069-74B0-3F88-EDD37A91562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CE913842-94A9-0EF4-7DBC-D17E9381491F}"/>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5</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1183E8C8-C440-4BCC-2239-4990E214BF03}"/>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him, he was filled with wrath against Mordecai. 10 Nevertheless Haman refrained himself, and went home; and he sent and fetched his friends and Zeresh his wife. 11 And Haman recounted unto them the glory of his riches, and the multitude of his children, and all the things wherein the king had promoted him, and how he had advanced him above the princes and servants of the king. 12 Haman said moreover, Yea, Esther the queen did let no man come in with the king unto the banquet that she had prepared but myself; and to-morrow</a:t>
            </a:r>
          </a:p>
        </p:txBody>
      </p:sp>
      <p:sp>
        <p:nvSpPr>
          <p:cNvPr id="6" name="TextBox 5">
            <a:extLst>
              <a:ext uri="{FF2B5EF4-FFF2-40B4-BE49-F238E27FC236}">
                <a16:creationId xmlns:a16="http://schemas.microsoft.com/office/drawing/2014/main" id="{6AB73E87-7F39-B52C-3F61-78B3FCEC4F0C}"/>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5</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952382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1C5C41-534E-CA10-3662-8178E2AEFC8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C44F0FFF-123E-1526-16B4-791A9C2AC04A}"/>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5</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F82B1D0B-F028-4BE5-37F4-89664FA41AA2}"/>
              </a:ext>
            </a:extLst>
          </p:cNvPr>
          <p:cNvSpPr txBox="1"/>
          <p:nvPr/>
        </p:nvSpPr>
        <p:spPr>
          <a:xfrm>
            <a:off x="179512" y="1196752"/>
            <a:ext cx="8784976" cy="5016758"/>
          </a:xfrm>
          <a:prstGeom prst="rect">
            <a:avLst/>
          </a:prstGeom>
          <a:noFill/>
        </p:spPr>
        <p:txBody>
          <a:bodyPr wrap="square" rtlCol="0">
            <a:spAutoFit/>
          </a:bodyPr>
          <a:lstStyle/>
          <a:p>
            <a:pPr algn="l"/>
            <a:r>
              <a:rPr lang="en-US" altLang="ko-KR" sz="3200" b="0" i="0" dirty="0">
                <a:effectLst/>
                <a:latin typeface="system-ui"/>
              </a:rPr>
              <a:t>also am I invited by her together with the king. 13 Yet all this </a:t>
            </a:r>
            <a:r>
              <a:rPr lang="en-US" altLang="ko-KR" sz="3200" b="0" i="0" dirty="0" err="1">
                <a:effectLst/>
                <a:latin typeface="system-ui"/>
              </a:rPr>
              <a:t>availeth</a:t>
            </a:r>
            <a:r>
              <a:rPr lang="en-US" altLang="ko-KR" sz="3200" b="0" i="0" dirty="0">
                <a:effectLst/>
                <a:latin typeface="system-ui"/>
              </a:rPr>
              <a:t> me nothing, so long as I see Mordecai the Jew sitting at the king’s gate. 14 Then said Zeresh his wife and all his friends unto him, Let a [b]gallows be made fifty cubits high, and in the morning speak thou unto the king that Mordecai may be hanged thereon: then go thou in merrily with the king unto the banquet. And the thing pleased Haman; and he caused the gallows to be made.</a:t>
            </a:r>
          </a:p>
        </p:txBody>
      </p:sp>
      <p:sp>
        <p:nvSpPr>
          <p:cNvPr id="6" name="TextBox 5">
            <a:extLst>
              <a:ext uri="{FF2B5EF4-FFF2-40B4-BE49-F238E27FC236}">
                <a16:creationId xmlns:a16="http://schemas.microsoft.com/office/drawing/2014/main" id="{A3AD5F97-5582-E855-A983-2EC8016FE7AF}"/>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5</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056667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C5D76-BB07-D636-0812-CBFDCE5BA26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860EAED-F070-2857-481D-5531442AFD8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5</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9FB84AE-1C16-669A-5F5B-1FE1CCC88C10}"/>
              </a:ext>
            </a:extLst>
          </p:cNvPr>
          <p:cNvSpPr txBox="1"/>
          <p:nvPr/>
        </p:nvSpPr>
        <p:spPr>
          <a:xfrm>
            <a:off x="179512" y="1196752"/>
            <a:ext cx="8784976" cy="1569660"/>
          </a:xfrm>
          <a:prstGeom prst="rect">
            <a:avLst/>
          </a:prstGeom>
          <a:noFill/>
        </p:spPr>
        <p:txBody>
          <a:bodyPr wrap="square" rtlCol="0">
            <a:spAutoFit/>
          </a:bodyPr>
          <a:lstStyle/>
          <a:p>
            <a:pPr algn="l"/>
            <a:r>
              <a:rPr lang="en-US" altLang="ko-KR" sz="3200" b="0" i="0" dirty="0">
                <a:solidFill>
                  <a:srgbClr val="FFFF00"/>
                </a:solidFill>
                <a:effectLst/>
                <a:latin typeface="system-ui"/>
              </a:rPr>
              <a:t>Footnotes</a:t>
            </a:r>
          </a:p>
          <a:p>
            <a:pPr algn="l"/>
            <a:r>
              <a:rPr lang="en-US" altLang="ko-KR" sz="3200" b="0" i="0" dirty="0">
                <a:effectLst/>
                <a:latin typeface="system-ui"/>
              </a:rPr>
              <a:t>Esther 5:9 Or, trembled before him</a:t>
            </a:r>
          </a:p>
          <a:p>
            <a:pPr algn="l"/>
            <a:r>
              <a:rPr lang="en-US" altLang="ko-KR" sz="3200" b="0" i="0" dirty="0">
                <a:effectLst/>
                <a:latin typeface="system-ui"/>
              </a:rPr>
              <a:t>Esther 5:14 Hebrew tree.</a:t>
            </a:r>
          </a:p>
        </p:txBody>
      </p:sp>
      <p:sp>
        <p:nvSpPr>
          <p:cNvPr id="6" name="TextBox 5">
            <a:extLst>
              <a:ext uri="{FF2B5EF4-FFF2-40B4-BE49-F238E27FC236}">
                <a16:creationId xmlns:a16="http://schemas.microsoft.com/office/drawing/2014/main" id="{DA6B05B8-64F2-BCD0-9716-23250594187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5</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59620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234648"/>
            <a:ext cx="6264696" cy="584775"/>
          </a:xfrm>
          <a:prstGeom prst="rect">
            <a:avLst/>
          </a:prstGeom>
          <a:noFill/>
        </p:spPr>
        <p:txBody>
          <a:bodyPr wrap="square" rtlCol="0">
            <a:spAutoFit/>
          </a:bodyPr>
          <a:lstStyle/>
          <a:p>
            <a:pPr algn="ctr"/>
            <a:r>
              <a:rPr lang="ko-KR" altLang="en-US" sz="3200" b="1">
                <a:solidFill>
                  <a:srgbClr val="FFFF00"/>
                </a:solidFill>
              </a:rPr>
              <a:t>안내 사항</a:t>
            </a:r>
          </a:p>
        </p:txBody>
      </p:sp>
      <p:sp>
        <p:nvSpPr>
          <p:cNvPr id="9" name="TextBox 8">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5</a:t>
            </a:r>
            <a:endParaRPr lang="ko-KR" altLang="en-US" sz="2400" b="1" dirty="0">
              <a:solidFill>
                <a:srgbClr val="FFFF00"/>
              </a:solidFill>
              <a:latin typeface="HY견고딕" pitchFamily="18" charset="-127"/>
              <a:ea typeface="HY견고딕" pitchFamily="18" charset="-127"/>
            </a:endParaRPr>
          </a:p>
        </p:txBody>
      </p:sp>
      <p:sp>
        <p:nvSpPr>
          <p:cNvPr id="6" name="Rectangle 5"/>
          <p:cNvSpPr/>
          <p:nvPr/>
        </p:nvSpPr>
        <p:spPr>
          <a:xfrm>
            <a:off x="395536" y="1988840"/>
            <a:ext cx="8280920" cy="4392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800" b="1" dirty="0"/>
              <a:t>www.biblegateway.com</a:t>
            </a:r>
            <a:r>
              <a:rPr lang="ko-KR" altLang="en-US" sz="2800" b="1" dirty="0"/>
              <a:t>에 접속하면 각종 </a:t>
            </a:r>
            <a:r>
              <a:rPr lang="en-US" altLang="ko-KR" sz="2800" b="1" dirty="0"/>
              <a:t>Tool </a:t>
            </a:r>
            <a:r>
              <a:rPr lang="ko-KR" altLang="en-US" sz="2800" b="1" dirty="0"/>
              <a:t>및 </a:t>
            </a:r>
            <a:r>
              <a:rPr lang="en-US" altLang="ko-KR" sz="2800" b="1" dirty="0"/>
              <a:t>ASV </a:t>
            </a:r>
            <a:r>
              <a:rPr lang="ko-KR" altLang="en-US" sz="2800" b="1" dirty="0"/>
              <a:t>낭독 보이스 버전을 직접 접할 수 있습니다</a:t>
            </a:r>
            <a:r>
              <a:rPr lang="en-US" altLang="ko-KR" sz="2800" b="1" dirty="0"/>
              <a:t>.</a:t>
            </a:r>
          </a:p>
          <a:p>
            <a:pPr algn="ctr"/>
            <a:endParaRPr lang="en-US" altLang="ko-KR" sz="2800" dirty="0">
              <a:solidFill>
                <a:schemeClr val="bg1"/>
              </a:solidFill>
            </a:endParaRPr>
          </a:p>
          <a:p>
            <a:pPr algn="ctr"/>
            <a:r>
              <a:rPr lang="en-US" altLang="ko-KR" sz="2800" dirty="0">
                <a:solidFill>
                  <a:schemeClr val="bg1"/>
                </a:solidFill>
              </a:rPr>
              <a:t>KJV </a:t>
            </a:r>
            <a:r>
              <a:rPr lang="ko-KR" altLang="en-US" sz="2800" dirty="0">
                <a:solidFill>
                  <a:schemeClr val="bg1"/>
                </a:solidFill>
              </a:rPr>
              <a:t>기반의 영어 해석 강좌</a:t>
            </a:r>
            <a:r>
              <a:rPr lang="en-US" altLang="ko-KR" sz="2800" dirty="0">
                <a:solidFill>
                  <a:schemeClr val="bg1"/>
                </a:solidFill>
              </a:rPr>
              <a:t>(</a:t>
            </a:r>
            <a:r>
              <a:rPr lang="ko-KR" altLang="en-US" sz="2800" dirty="0">
                <a:solidFill>
                  <a:schemeClr val="bg1"/>
                </a:solidFill>
              </a:rPr>
              <a:t>검색어 </a:t>
            </a:r>
            <a:r>
              <a:rPr lang="en-US" altLang="ko-KR" sz="2800" dirty="0">
                <a:solidFill>
                  <a:schemeClr val="bg1"/>
                </a:solidFill>
              </a:rPr>
              <a:t>: </a:t>
            </a:r>
            <a:r>
              <a:rPr lang="ko-KR" altLang="en-US" sz="2800" dirty="0">
                <a:solidFill>
                  <a:schemeClr val="bg1"/>
                </a:solidFill>
              </a:rPr>
              <a:t>바이블로</a:t>
            </a:r>
            <a:r>
              <a:rPr lang="en-US" altLang="ko-KR" sz="2800" dirty="0">
                <a:solidFill>
                  <a:schemeClr val="bg1"/>
                </a:solidFill>
              </a:rPr>
              <a:t>)</a:t>
            </a:r>
            <a:r>
              <a:rPr lang="ko-KR" altLang="en-US" sz="2800" dirty="0">
                <a:solidFill>
                  <a:schemeClr val="bg1"/>
                </a:solidFill>
              </a:rPr>
              <a:t>는</a:t>
            </a:r>
            <a:endParaRPr lang="en-US" altLang="ko-KR" sz="2800" dirty="0">
              <a:solidFill>
                <a:schemeClr val="bg1"/>
              </a:solidFill>
            </a:endParaRPr>
          </a:p>
          <a:p>
            <a:pPr algn="ctr"/>
            <a:r>
              <a:rPr lang="ko-KR" altLang="en-US" sz="2800" dirty="0">
                <a:solidFill>
                  <a:schemeClr val="bg1"/>
                </a:solidFill>
              </a:rPr>
              <a:t>기독교인 여부와 무관하게 활용할 수 있습니다</a:t>
            </a:r>
            <a:r>
              <a:rPr lang="en-US" altLang="ko-KR" sz="2800" dirty="0">
                <a:solidFill>
                  <a:schemeClr val="bg1"/>
                </a:solidFill>
              </a:rPr>
              <a:t>.</a:t>
            </a:r>
            <a:endParaRPr lang="en-US" altLang="ko-KR" sz="2800" dirty="0"/>
          </a:p>
          <a:p>
            <a:pPr algn="ctr"/>
            <a:endParaRPr lang="en-US" altLang="ko-KR" sz="2800" dirty="0"/>
          </a:p>
          <a:p>
            <a:pPr algn="ctr"/>
            <a:r>
              <a:rPr lang="en-US" altLang="ko-KR" sz="2800" dirty="0"/>
              <a:t>KJV </a:t>
            </a:r>
            <a:r>
              <a:rPr lang="ko-KR" altLang="en-US" sz="2800" dirty="0"/>
              <a:t>영어해석 강좌가 끝나면</a:t>
            </a:r>
            <a:endParaRPr lang="en-US" altLang="ko-KR" sz="2800" dirty="0"/>
          </a:p>
          <a:p>
            <a:pPr algn="ctr"/>
            <a:r>
              <a:rPr lang="en-US" altLang="ko-KR" sz="2800" dirty="0"/>
              <a:t>ASV </a:t>
            </a:r>
            <a:r>
              <a:rPr lang="ko-KR" altLang="en-US" sz="2800" dirty="0"/>
              <a:t>영어구조분석 강좌</a:t>
            </a:r>
            <a:r>
              <a:rPr lang="en-US" altLang="ko-KR" sz="2800" dirty="0"/>
              <a:t>(</a:t>
            </a:r>
            <a:r>
              <a:rPr lang="ko-KR" altLang="en-US" sz="2800" dirty="0"/>
              <a:t>검색어 </a:t>
            </a:r>
            <a:r>
              <a:rPr lang="en-US" altLang="ko-KR" sz="2800" dirty="0"/>
              <a:t>: </a:t>
            </a:r>
            <a:r>
              <a:rPr lang="ko-KR" altLang="en-US" sz="2800" dirty="0"/>
              <a:t>뉴바이블로</a:t>
            </a:r>
            <a:r>
              <a:rPr lang="en-US" altLang="ko-KR" sz="2800" dirty="0"/>
              <a:t>)</a:t>
            </a:r>
            <a:r>
              <a:rPr lang="ko-KR" altLang="en-US" sz="2800" dirty="0"/>
              <a:t>가 </a:t>
            </a:r>
            <a:endParaRPr lang="en-US" altLang="ko-KR" sz="2800" dirty="0"/>
          </a:p>
          <a:p>
            <a:pPr algn="ctr"/>
            <a:r>
              <a:rPr lang="ko-KR" altLang="en-US" sz="2800" dirty="0"/>
              <a:t>기독교인용으로 진행될 예정입니다</a:t>
            </a:r>
            <a:r>
              <a:rPr lang="en-US" altLang="ko-KR" sz="2800" dirty="0"/>
              <a:t>.</a:t>
            </a:r>
          </a:p>
        </p:txBody>
      </p:sp>
      <p:sp>
        <p:nvSpPr>
          <p:cNvPr id="8" name="TextBox 7"/>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5</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Tree>
    <p:extLst>
      <p:ext uri="{BB962C8B-B14F-4D97-AF65-F5344CB8AC3E}">
        <p14:creationId xmlns:p14="http://schemas.microsoft.com/office/powerpoint/2010/main" val="2352600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88887" y="482843"/>
            <a:ext cx="6048672" cy="461665"/>
          </a:xfrm>
          <a:prstGeom prst="rect">
            <a:avLst/>
          </a:prstGeom>
          <a:noFill/>
        </p:spPr>
        <p:txBody>
          <a:bodyPr wrap="square" rtlCol="0">
            <a:spAutoFit/>
          </a:bodyPr>
          <a:lstStyle/>
          <a:p>
            <a:r>
              <a:rPr lang="ko-KR" altLang="en-US" sz="2400" b="1" dirty="0">
                <a:solidFill>
                  <a:srgbClr val="FFFF00"/>
                </a:solidFill>
                <a:latin typeface="HY견고딕" pitchFamily="18" charset="-127"/>
                <a:ea typeface="HY견고딕" pitchFamily="18" charset="-127"/>
              </a:rPr>
              <a:t>자유자재로 영어 하기 코스</a:t>
            </a:r>
          </a:p>
        </p:txBody>
      </p:sp>
      <p:sp>
        <p:nvSpPr>
          <p:cNvPr id="6" name="TextBox 5"/>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5</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pic>
        <p:nvPicPr>
          <p:cNvPr id="5" name="그림 4">
            <a:extLst>
              <a:ext uri="{FF2B5EF4-FFF2-40B4-BE49-F238E27FC236}">
                <a16:creationId xmlns:a16="http://schemas.microsoft.com/office/drawing/2014/main" id="{175C4157-090A-43D7-B038-7FD639BBA2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019" y="2780928"/>
            <a:ext cx="3960440" cy="2988779"/>
          </a:xfrm>
          <a:prstGeom prst="rect">
            <a:avLst/>
          </a:prstGeom>
        </p:spPr>
      </p:pic>
      <p:sp>
        <p:nvSpPr>
          <p:cNvPr id="7" name="TextBox 6">
            <a:extLst>
              <a:ext uri="{FF2B5EF4-FFF2-40B4-BE49-F238E27FC236}">
                <a16:creationId xmlns:a16="http://schemas.microsoft.com/office/drawing/2014/main" id="{04FA49F5-1C5F-4AB0-891D-267B4912DAFE}"/>
              </a:ext>
            </a:extLst>
          </p:cNvPr>
          <p:cNvSpPr txBox="1"/>
          <p:nvPr/>
        </p:nvSpPr>
        <p:spPr>
          <a:xfrm>
            <a:off x="827584" y="1268760"/>
            <a:ext cx="7272808" cy="584775"/>
          </a:xfrm>
          <a:prstGeom prst="rect">
            <a:avLst/>
          </a:prstGeom>
          <a:noFill/>
        </p:spPr>
        <p:txBody>
          <a:bodyPr wrap="square" rtlCol="0">
            <a:spAutoFit/>
          </a:bodyPr>
          <a:lstStyle/>
          <a:p>
            <a:pPr algn="ctr"/>
            <a:r>
              <a:rPr lang="ko-KR" altLang="en-US" sz="3200" b="1" dirty="0"/>
              <a:t>포괄적 차별금지법</a:t>
            </a:r>
          </a:p>
        </p:txBody>
      </p:sp>
      <p:sp>
        <p:nvSpPr>
          <p:cNvPr id="8" name="TextBox 7">
            <a:extLst>
              <a:ext uri="{FF2B5EF4-FFF2-40B4-BE49-F238E27FC236}">
                <a16:creationId xmlns:a16="http://schemas.microsoft.com/office/drawing/2014/main" id="{D382D960-0957-4530-A74F-F6413BDF9A9C}"/>
              </a:ext>
            </a:extLst>
          </p:cNvPr>
          <p:cNvSpPr txBox="1"/>
          <p:nvPr/>
        </p:nvSpPr>
        <p:spPr>
          <a:xfrm>
            <a:off x="4716016" y="2708920"/>
            <a:ext cx="3960440" cy="3170099"/>
          </a:xfrm>
          <a:prstGeom prst="rect">
            <a:avLst/>
          </a:prstGeom>
          <a:noFill/>
        </p:spPr>
        <p:txBody>
          <a:bodyPr wrap="square" rtlCol="0">
            <a:spAutoFit/>
          </a:bodyPr>
          <a:lstStyle/>
          <a:p>
            <a:r>
              <a:rPr lang="en-US" altLang="ko-KR" sz="2000" b="1" dirty="0">
                <a:solidFill>
                  <a:srgbClr val="FFFF00"/>
                </a:solidFill>
              </a:rPr>
              <a:t>‘</a:t>
            </a:r>
            <a:r>
              <a:rPr lang="ko-KR" altLang="en-US" sz="2000" b="1" dirty="0">
                <a:solidFill>
                  <a:srgbClr val="FFFF00"/>
                </a:solidFill>
              </a:rPr>
              <a:t>차별금지법</a:t>
            </a:r>
            <a:r>
              <a:rPr lang="en-US" altLang="ko-KR" sz="2000" b="1" dirty="0">
                <a:solidFill>
                  <a:srgbClr val="FFFF00"/>
                </a:solidFill>
              </a:rPr>
              <a:t>’</a:t>
            </a:r>
            <a:r>
              <a:rPr lang="ko-KR" altLang="en-US" sz="2000" b="1" dirty="0">
                <a:solidFill>
                  <a:srgbClr val="FFFF00"/>
                </a:solidFill>
              </a:rPr>
              <a:t>은</a:t>
            </a:r>
            <a:endParaRPr lang="en-US" altLang="ko-KR" sz="2000" b="1" dirty="0">
              <a:solidFill>
                <a:srgbClr val="FFFF00"/>
              </a:solidFill>
            </a:endParaRPr>
          </a:p>
          <a:p>
            <a:r>
              <a:rPr lang="ko-KR" altLang="en-US" sz="2000" b="1" dirty="0">
                <a:solidFill>
                  <a:srgbClr val="FFFF00"/>
                </a:solidFill>
              </a:rPr>
              <a:t>평등을 빙자하여</a:t>
            </a:r>
            <a:endParaRPr lang="en-US" altLang="ko-KR" sz="2000" b="1" dirty="0">
              <a:solidFill>
                <a:srgbClr val="FFFF00"/>
              </a:solidFill>
            </a:endParaRPr>
          </a:p>
          <a:p>
            <a:r>
              <a:rPr lang="ko-KR" altLang="en-US" sz="2000" b="1" dirty="0">
                <a:solidFill>
                  <a:srgbClr val="FFFF00"/>
                </a:solidFill>
              </a:rPr>
              <a:t>특정 목적을 위해</a:t>
            </a:r>
            <a:endParaRPr lang="en-US" altLang="ko-KR" sz="2000" b="1" dirty="0">
              <a:solidFill>
                <a:srgbClr val="FFFF00"/>
              </a:solidFill>
            </a:endParaRPr>
          </a:p>
          <a:p>
            <a:r>
              <a:rPr lang="ko-KR" altLang="en-US" sz="2000" b="1" dirty="0">
                <a:solidFill>
                  <a:srgbClr val="FFFF00"/>
                </a:solidFill>
              </a:rPr>
              <a:t>언로를 탄압하는</a:t>
            </a:r>
            <a:endParaRPr lang="en-US" altLang="ko-KR" sz="2000" b="1" dirty="0">
              <a:solidFill>
                <a:srgbClr val="FFFF00"/>
              </a:solidFill>
            </a:endParaRPr>
          </a:p>
          <a:p>
            <a:r>
              <a:rPr lang="ko-KR" altLang="en-US" sz="2000" b="1" dirty="0">
                <a:solidFill>
                  <a:srgbClr val="FFFF00"/>
                </a:solidFill>
              </a:rPr>
              <a:t>반언론자유 악법입니다</a:t>
            </a:r>
            <a:r>
              <a:rPr lang="en-US" altLang="ko-KR" sz="2000" b="1" dirty="0">
                <a:solidFill>
                  <a:srgbClr val="FFFF00"/>
                </a:solidFill>
              </a:rPr>
              <a:t>.</a:t>
            </a:r>
          </a:p>
          <a:p>
            <a:endParaRPr lang="en-US" altLang="ko-KR" sz="2000" b="1" dirty="0">
              <a:solidFill>
                <a:srgbClr val="FFFF00"/>
              </a:solidFill>
            </a:endParaRPr>
          </a:p>
          <a:p>
            <a:r>
              <a:rPr lang="ko-KR" altLang="en-US" sz="2000" b="1" dirty="0">
                <a:solidFill>
                  <a:srgbClr val="FFFF00"/>
                </a:solidFill>
              </a:rPr>
              <a:t>입법을 </a:t>
            </a:r>
            <a:r>
              <a:rPr lang="ko-KR" altLang="en-US" sz="2000" b="1">
                <a:solidFill>
                  <a:srgbClr val="FFFF00"/>
                </a:solidFill>
              </a:rPr>
              <a:t>반드시 저지해야 </a:t>
            </a:r>
            <a:r>
              <a:rPr lang="ko-KR" altLang="en-US" sz="2000" b="1" dirty="0">
                <a:solidFill>
                  <a:srgbClr val="FFFF00"/>
                </a:solidFill>
              </a:rPr>
              <a:t>합니다</a:t>
            </a:r>
            <a:r>
              <a:rPr lang="en-US" altLang="ko-KR" sz="2000" b="1" dirty="0">
                <a:solidFill>
                  <a:srgbClr val="FFFF00"/>
                </a:solidFill>
              </a:rPr>
              <a:t>.</a:t>
            </a:r>
          </a:p>
          <a:p>
            <a:endParaRPr lang="en-US" altLang="ko-KR" sz="2000" b="1" dirty="0">
              <a:solidFill>
                <a:srgbClr val="FFFF00"/>
              </a:solidFill>
            </a:endParaRPr>
          </a:p>
          <a:p>
            <a:r>
              <a:rPr lang="en-US" altLang="ko-KR" sz="2000" b="1" dirty="0">
                <a:solidFill>
                  <a:srgbClr val="FFFF00"/>
                </a:solidFill>
              </a:rPr>
              <a:t>(</a:t>
            </a:r>
            <a:r>
              <a:rPr lang="ko-KR" altLang="en-US" sz="2000" b="1" dirty="0">
                <a:solidFill>
                  <a:srgbClr val="FFFF00"/>
                </a:solidFill>
              </a:rPr>
              <a:t>선진국의 차별금지법 폐해에 대해</a:t>
            </a:r>
            <a:endParaRPr lang="en-US" altLang="ko-KR" sz="2000" b="1" dirty="0">
              <a:solidFill>
                <a:srgbClr val="FFFF00"/>
              </a:solidFill>
            </a:endParaRPr>
          </a:p>
          <a:p>
            <a:r>
              <a:rPr lang="en-US" altLang="ko-KR" sz="2000" b="1" dirty="0">
                <a:solidFill>
                  <a:srgbClr val="FFFF00"/>
                </a:solidFill>
              </a:rPr>
              <a:t>  </a:t>
            </a:r>
            <a:r>
              <a:rPr lang="ko-KR" altLang="en-US" sz="2000" b="1" dirty="0">
                <a:solidFill>
                  <a:srgbClr val="FFFF00"/>
                </a:solidFill>
              </a:rPr>
              <a:t>충분히 확인하시기 바랍니다</a:t>
            </a:r>
            <a:r>
              <a:rPr lang="en-US" altLang="ko-KR" sz="2000" b="1" dirty="0">
                <a:solidFill>
                  <a:srgbClr val="FFFF00"/>
                </a:solidFill>
              </a:rPr>
              <a:t>.)</a:t>
            </a:r>
            <a:endParaRPr lang="ko-KR" altLang="en-US" sz="2000" b="1" dirty="0">
              <a:solidFill>
                <a:srgbClr val="FFFF00"/>
              </a:solidFill>
            </a:endParaRPr>
          </a:p>
        </p:txBody>
      </p:sp>
    </p:spTree>
    <p:extLst>
      <p:ext uri="{BB962C8B-B14F-4D97-AF65-F5344CB8AC3E}">
        <p14:creationId xmlns:p14="http://schemas.microsoft.com/office/powerpoint/2010/main" val="40122950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모듈">
  <a:themeElements>
    <a:clrScheme name="모듈">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모듈">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모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58578</TotalTime>
  <Words>786</Words>
  <Application>Microsoft Office PowerPoint</Application>
  <PresentationFormat>화면 슬라이드 쇼(4:3)</PresentationFormat>
  <Paragraphs>54</Paragraphs>
  <Slides>9</Slides>
  <Notes>0</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9</vt:i4>
      </vt:variant>
    </vt:vector>
  </HeadingPairs>
  <TitlesOfParts>
    <vt:vector size="19" baseType="lpstr">
      <vt:lpstr>HY견고딕</vt:lpstr>
      <vt:lpstr>system-ui</vt:lpstr>
      <vt:lpstr>바탕</vt:lpstr>
      <vt:lpstr>함초롬바탕</vt:lpstr>
      <vt:lpstr>Arial</vt:lpstr>
      <vt:lpstr>Corbel</vt:lpstr>
      <vt:lpstr>Wingdings</vt:lpstr>
      <vt:lpstr>Wingdings 2</vt:lpstr>
      <vt:lpstr>Wingdings 3</vt:lpstr>
      <vt:lpstr>모듈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0</dc:title>
  <dc:creator>Windows 사용자</dc:creator>
  <cp:lastModifiedBy>Min-gu Kang</cp:lastModifiedBy>
  <cp:revision>6607</cp:revision>
  <dcterms:created xsi:type="dcterms:W3CDTF">2020-04-21T04:48:11Z</dcterms:created>
  <dcterms:modified xsi:type="dcterms:W3CDTF">2026-06-17T08:15:09Z</dcterms:modified>
</cp:coreProperties>
</file>