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10B8-7281-514D-F424-47518C3A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039343-84A9-5BE5-71AC-B256E37E838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감사의 기도</a:t>
            </a:r>
          </a:p>
          <a:p>
            <a:pPr fontAlgn="base"/>
            <a:r>
              <a:rPr lang="ko-KR" altLang="en-US" sz="3200" dirty="0"/>
              <a:t>성전 </a:t>
            </a:r>
            <a:r>
              <a:rPr lang="ko-KR" altLang="en-US" sz="3200" dirty="0" err="1"/>
              <a:t>봉헌가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수렁에서 건져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원수가 나를 비웃지 못하게 </a:t>
            </a:r>
            <a:r>
              <a:rPr lang="ko-KR" altLang="en-US" sz="3200" dirty="0" err="1"/>
              <a:t>해주셨으니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우러러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울부짖었더니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고쳐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스올에서</a:t>
            </a:r>
            <a:r>
              <a:rPr lang="ko-KR" altLang="en-US" sz="3200" dirty="0"/>
              <a:t> 이 몸을 끌어올리셨고</a:t>
            </a:r>
            <a:r>
              <a:rPr lang="en-US" altLang="ko-KR" sz="3200" dirty="0"/>
              <a:t>, </a:t>
            </a:r>
            <a:r>
              <a:rPr lang="ko-KR" altLang="en-US" sz="3200" dirty="0"/>
              <a:t>무덤으로 내려간 사람들 가운데서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회복시켜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주님을 믿는 성도들아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ABB65-466A-A4AB-A36A-01321B0942A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DB84C-485F-2193-8AF8-E78941E88B6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4966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9D7A9-E4C4-3FF7-EF77-0D88E6AF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FECFC-AF46-C50B-4AE4-D2935AE4E2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거룩한 이름을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주님의 진노는 잠깐이요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은총은 영원하니</a:t>
            </a:r>
            <a:r>
              <a:rPr lang="en-US" altLang="ko-KR" sz="3200" dirty="0"/>
              <a:t>, </a:t>
            </a:r>
            <a:r>
              <a:rPr lang="ko-KR" altLang="en-US" sz="3200" dirty="0"/>
              <a:t>밤새도록 눈물을 흘려도</a:t>
            </a:r>
            <a:r>
              <a:rPr lang="en-US" altLang="ko-KR" sz="3200" dirty="0"/>
              <a:t>, </a:t>
            </a:r>
            <a:r>
              <a:rPr lang="ko-KR" altLang="en-US" sz="3200" dirty="0"/>
              <a:t>새벽이 오면 기쁨이 넘친다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내가 편히 지낼 때에는 </a:t>
            </a:r>
            <a:r>
              <a:rPr lang="en-US" altLang="ko-KR" sz="3200" dirty="0"/>
              <a:t>"</a:t>
            </a:r>
            <a:r>
              <a:rPr lang="ko-KR" altLang="en-US" sz="3200" dirty="0"/>
              <a:t>이제는 영원히 흔들리지 않겠지</a:t>
            </a:r>
            <a:r>
              <a:rPr lang="en-US" altLang="ko-KR" sz="3200" dirty="0"/>
              <a:t>" </a:t>
            </a:r>
            <a:r>
              <a:rPr lang="ko-KR" altLang="en-US" sz="3200" dirty="0"/>
              <a:t>하였지만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태산보다 더 든든하게 은총으로 나를 지켜 주시던 주님께서 나를 </a:t>
            </a:r>
            <a:r>
              <a:rPr lang="ko-KR" altLang="en-US" sz="3200" dirty="0" err="1"/>
              <a:t>외면하시자마자</a:t>
            </a:r>
            <a:r>
              <a:rPr lang="ko-KR" altLang="en-US" sz="3200" dirty="0"/>
              <a:t> 나는 그만 두려움에 사로잡히고 말았습니다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부르짖었고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은혜를 간구하였습니다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F6376-6F5C-B29B-FB22-95532345160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0739E-12CC-2845-45F2-F53071AC746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3649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5124-A8E3-5DBB-7344-9C6C1E81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C1CC9C-B119-3C42-DF6E-B3649557C53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죽은들</a:t>
            </a:r>
            <a:r>
              <a:rPr lang="ko-KR" altLang="en-US" sz="3200" dirty="0"/>
              <a:t> 주님께 무슨 유익이 되겠습니까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내가 죽어 구덩이에 던져지는 것이 주님께 무슨 유익이 되겠습니까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한 줌의 티끌이 주님을 찬양할 수 있습니까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한 줌의 흙이 주님의 진리를 전파할 수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귀를 기울이시고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돕는 분이 되어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주님께서는 내 통곡을 기쁨의 춤으로 바꾸어 주셨습니다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나에게서 슬픔의 상복을 벗기시고</a:t>
            </a:r>
            <a:r>
              <a:rPr lang="en-US" altLang="ko-KR" sz="3200" dirty="0"/>
              <a:t>, </a:t>
            </a:r>
            <a:r>
              <a:rPr lang="ko-KR" altLang="en-US" sz="3200" dirty="0"/>
              <a:t>기쁨의 나들이옷을 </a:t>
            </a:r>
            <a:r>
              <a:rPr lang="ko-KR" altLang="en-US" sz="3200" dirty="0" err="1"/>
              <a:t>갈아입히셨기에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CC56C-081C-7EBD-3F6A-9DB2578B80D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6886E-FABF-AFCF-F1EF-C585DC2BDAD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3653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12   </a:t>
            </a:r>
            <a:r>
              <a:rPr lang="ko-KR" altLang="en-US" sz="3200" dirty="0"/>
              <a:t>내 영혼이 잠잠할 수 없어서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영원토록 주님께 감사를 </a:t>
            </a:r>
            <a:r>
              <a:rPr lang="ko-KR" altLang="en-US" sz="3200" dirty="0" err="1"/>
              <a:t>드리렵니다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123451</TotalTime>
  <Words>341</Words>
  <Application>Microsoft Office PowerPoint</Application>
  <PresentationFormat>화면 슬라이드 쇼(4:3)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10916</cp:revision>
  <dcterms:created xsi:type="dcterms:W3CDTF">2020-04-21T04:48:11Z</dcterms:created>
  <dcterms:modified xsi:type="dcterms:W3CDTF">2026-06-12T01:04:27Z</dcterms:modified>
</cp:coreProperties>
</file>