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6" r:id="rId6"/>
    <p:sldId id="762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D6096-8D9B-0414-B144-2E4EE30CC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8723D6-C25E-CEB6-59E1-0AC27BB37E0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도움을 비는 기도</a:t>
            </a:r>
          </a:p>
          <a:p>
            <a:pPr fontAlgn="base"/>
            <a:r>
              <a:rPr lang="ko-KR" altLang="en-US" sz="3200" dirty="0"/>
              <a:t>다윗의 기도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귀를 기울이시고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응답하여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가난하고 궁핍한 사람입니다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그러나 나는 </a:t>
            </a:r>
            <a:r>
              <a:rPr lang="ko-KR" altLang="en-US" sz="3200" dirty="0" err="1"/>
              <a:t>신실하오니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생명을 지켜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나의 하나님이시니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신뢰하는 주님의 종을 구원하여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내가 온종일 주님께 부르짖습니다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은혜를 베풀어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진심으로 주님을 우러러봅니다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종의 마음을 기쁨으로 가득 채워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2E4F8-1FF4-A9D7-22FF-7E5DA7A77E7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A133F-C115-25DC-0F03-08863CDDC5E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75869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AECCA-62F0-7C56-94AB-707DA8967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3C5172-0FCE-7C36-C5B1-D555037F918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선하시며 기꺼이 용서하시는 분</a:t>
            </a:r>
            <a:r>
              <a:rPr lang="en-US" altLang="ko-KR" sz="3200" dirty="0"/>
              <a:t>, </a:t>
            </a:r>
            <a:r>
              <a:rPr lang="ko-KR" altLang="en-US" sz="3200" dirty="0"/>
              <a:t>누구든지 주님께 부르짖는 사람에게는</a:t>
            </a:r>
            <a:r>
              <a:rPr lang="en-US" altLang="ko-KR" sz="3200" dirty="0"/>
              <a:t>, </a:t>
            </a:r>
            <a:r>
              <a:rPr lang="ko-KR" altLang="en-US" sz="3200" dirty="0"/>
              <a:t>사랑을 한없이 베푸시는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기도에 귀를 기울이시고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애원하는 소리를 들어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주님은 나에게 응답해 주실 분이시기에</a:t>
            </a:r>
            <a:r>
              <a:rPr lang="en-US" altLang="ko-KR" sz="3200" dirty="0"/>
              <a:t>, </a:t>
            </a:r>
            <a:r>
              <a:rPr lang="ko-KR" altLang="en-US" sz="3200" dirty="0"/>
              <a:t>제가 고난을 당할 때마다 주님께 부르짖습니다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신들 가운데 주님과 같은 신이 어디에 또 있습니까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주님이 하신 일을 어느 신이 하겠습니까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주님께서 지으신 뭇 나라가 모두 와서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D3533-A673-95CE-9682-01319B18F0F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D94C9-6B00-F14A-04B5-F85C20D1FC9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1240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A7035-5D4A-6DE7-BE3A-10890A3AB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C78013-FDEF-F16D-7102-0829AF21C1C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경배하며 주님의 이름에 영광을 돌립니다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주님은 위대하셔서 놀라운 일을 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주님만이 홀로 하나님이십니다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길을 가르쳐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진심으로 따르겠습니다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마음을 모아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이름을 경외하겠습니다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 마음을 다하여 주님께 감사드리며</a:t>
            </a:r>
            <a:r>
              <a:rPr lang="en-US" altLang="ko-KR" sz="3200" dirty="0"/>
              <a:t>, </a:t>
            </a:r>
            <a:r>
              <a:rPr lang="ko-KR" altLang="en-US" sz="3200" dirty="0"/>
              <a:t>영원토록 주님의 이름에 영광을 </a:t>
            </a:r>
            <a:r>
              <a:rPr lang="ko-KR" altLang="en-US" sz="3200" dirty="0" err="1"/>
              <a:t>돌리렵니다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나에게 베푸시는 주님의 사랑이 크시니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스올의</a:t>
            </a:r>
            <a:r>
              <a:rPr lang="ko-KR" altLang="en-US" sz="3200" dirty="0"/>
              <a:t> 깊은 곳에서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내 목숨을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AA9AB-8003-2339-4E17-C35004F294B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F522B-17EC-773C-81B4-2EAFD21B054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7182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B79B1-80FA-EB2D-CB2A-0BDB0282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6667E4-D0B8-85EA-F110-B2AC4B60380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건져내셨습니다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오만한 자들이 나를 치려고 일어나며</a:t>
            </a:r>
            <a:r>
              <a:rPr lang="en-US" altLang="ko-KR" sz="3200" dirty="0"/>
              <a:t>, </a:t>
            </a:r>
            <a:r>
              <a:rPr lang="ko-KR" altLang="en-US" sz="3200" dirty="0"/>
              <a:t>난폭한 무리가 나의 목숨을 노립니다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주님을 안중에도 두지 않습니다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그러나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자비롭고 은혜로우신 </a:t>
            </a:r>
            <a:r>
              <a:rPr lang="ko-KR" altLang="en-US" sz="3200" dirty="0" err="1"/>
              <a:t>하나님이시요</a:t>
            </a:r>
            <a:r>
              <a:rPr lang="en-US" altLang="ko-KR" sz="3200" dirty="0"/>
              <a:t>, </a:t>
            </a:r>
            <a:r>
              <a:rPr lang="ko-KR" altLang="en-US" sz="3200" dirty="0"/>
              <a:t>노하기를 더디 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사랑과 진실이 그지없으신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 err="1"/>
              <a:t>내게로</a:t>
            </a:r>
            <a:r>
              <a:rPr lang="ko-KR" altLang="en-US" sz="3200" dirty="0"/>
              <a:t> 얼굴을 돌려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내게 은혜를 베풀어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종에게 힘을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거느리신 여종의 아들에게 구원을 베풀어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0B61A-2990-8866-B624-16EE935ED41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3C8A2-AEC6-6473-13D5-96EE4DD87D1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637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17   </a:t>
            </a:r>
            <a:r>
              <a:rPr lang="ko-KR" altLang="en-US" sz="3200" dirty="0"/>
              <a:t>은총을 베풀어 주실 징표를 보여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미워하는 자들이 보고</a:t>
            </a:r>
            <a:r>
              <a:rPr lang="en-US" altLang="ko-KR" sz="3200" dirty="0"/>
              <a:t>, </a:t>
            </a:r>
            <a:r>
              <a:rPr lang="ko-KR" altLang="en-US" sz="3200" dirty="0"/>
              <a:t>부끄러워할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친히 나를 돕고 위로하셨습니다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123887</TotalTime>
  <Words>419</Words>
  <Application>Microsoft Office PowerPoint</Application>
  <PresentationFormat>화면 슬라이드 쇼(4:3)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10973</cp:revision>
  <dcterms:created xsi:type="dcterms:W3CDTF">2020-04-21T04:48:11Z</dcterms:created>
  <dcterms:modified xsi:type="dcterms:W3CDTF">2026-06-20T23:51:26Z</dcterms:modified>
</cp:coreProperties>
</file>