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56" r:id="rId10"/>
    <p:sldId id="384" r:id="rId11"/>
    <p:sldId id="41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38759-5D91-0AC9-B802-8FACB4AE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95B6604-2BE0-2185-F3CC-26EA6EF7F6F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>
                <a:solidFill>
                  <a:srgbClr val="FFFF00"/>
                </a:solidFill>
              </a:rPr>
              <a:t>엘리후가</a:t>
            </a:r>
            <a:r>
              <a:rPr lang="ko-KR" altLang="en-US" sz="3200" dirty="0">
                <a:solidFill>
                  <a:srgbClr val="FFFF00"/>
                </a:solidFill>
              </a:rPr>
              <a:t> </a:t>
            </a:r>
            <a:r>
              <a:rPr lang="ko-KR" altLang="en-US" sz="3200" dirty="0" err="1">
                <a:solidFill>
                  <a:srgbClr val="FFFF00"/>
                </a:solidFill>
              </a:rPr>
              <a:t>욥에게</a:t>
            </a:r>
            <a:r>
              <a:rPr lang="ko-KR" altLang="en-US" sz="3200" dirty="0">
                <a:solidFill>
                  <a:srgbClr val="FFFF00"/>
                </a:solidFill>
              </a:rPr>
              <a:t> 하는 말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어른은 부디 내가 하는 말을 잘 들어 주시기 바랍니다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하는 말 한마디 한마디에 귀를 기울여 주시기 바랍니다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이제 내 마음 속에 있는 것을 말할 준비가 되었습니다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 입 속에서 혀가 말을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나는 지금 진지하게 말하고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진실을 말하려고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하나님의 영이 나를 만드시고</a:t>
            </a:r>
            <a:r>
              <a:rPr lang="en-US" altLang="ko-KR" sz="3200" dirty="0"/>
              <a:t>, </a:t>
            </a:r>
            <a:r>
              <a:rPr lang="ko-KR" altLang="en-US" sz="3200" dirty="0"/>
              <a:t>전능하신 분의 입김이 내게 생명을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대답하실 수 있으면</a:t>
            </a:r>
            <a:r>
              <a:rPr lang="en-US" altLang="ko-KR" sz="3200" dirty="0"/>
              <a:t>, </a:t>
            </a:r>
            <a:r>
              <a:rPr lang="ko-KR" altLang="en-US" sz="3200" dirty="0"/>
              <a:t>대답해 보시기 바랍니다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4570E-A705-C1BE-80B3-EA351373CE9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576A3-E55F-1B41-F1F8-6C1FC29C3B8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2527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DE9AF-4F63-E56C-C593-5CE9830B2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DFFE5E-1184-14DE-8B22-88413562D6B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토론할 준비를 하고 나서시기를 바랍니다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보십시오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보시기에는</a:t>
            </a:r>
            <a:r>
              <a:rPr lang="en-US" altLang="ko-KR" sz="3200" dirty="0"/>
              <a:t>, </a:t>
            </a:r>
            <a:r>
              <a:rPr lang="ko-KR" altLang="en-US" sz="3200" dirty="0"/>
              <a:t>어른이나 나나 똑같습니다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우리는 모두 흙으로 지음을 받았습니다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그러므로 어른께서는 나를 두려워하실 까닭이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내게 압도되어서 기를 펴지 못하는 일이 있어서도 안 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어른께서 이런 말씀을 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"</a:t>
            </a:r>
            <a:r>
              <a:rPr lang="ko-KR" altLang="en-US" sz="3200" dirty="0"/>
              <a:t>내게는 잘못이 없다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잘못을 저지르지 않았다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결백하다</a:t>
            </a:r>
            <a:r>
              <a:rPr lang="en-US" altLang="ko-KR" sz="3200" dirty="0"/>
              <a:t>. </a:t>
            </a:r>
            <a:r>
              <a:rPr lang="ko-KR" altLang="en-US" sz="3200" dirty="0"/>
              <a:t>내게는 허물이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그런데도 하나님은 </a:t>
            </a:r>
            <a:r>
              <a:rPr lang="ko-KR" altLang="en-US" sz="3200" dirty="0" err="1"/>
              <a:t>내게서</a:t>
            </a:r>
            <a:r>
              <a:rPr lang="ko-KR" altLang="en-US" sz="3200" dirty="0"/>
              <a:t> 흠 잡을 것을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8BC00-3177-96DB-9C67-509B0B5DE57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871197-715C-7CFD-72A5-7000D1038E1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10200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1B4A4-22D9-43F4-8263-A8AC9A40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DFABE5-0A10-C228-EEF8-4B7075626E8A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찾으시며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원수로 여기신다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하나님이 내 발에 차꼬를 채우시고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</a:t>
            </a:r>
            <a:r>
              <a:rPr lang="ko-KR" altLang="en-US" sz="3200" dirty="0" err="1"/>
              <a:t>일거수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일투족을</a:t>
            </a:r>
            <a:r>
              <a:rPr lang="ko-KR" altLang="en-US" sz="3200" dirty="0"/>
              <a:t> 다 감시하신다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말씀하셨습니다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그러나 내가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어른께 감히 말합니다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어른은 잘못하셨습니다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하나님은 어떤 사람보다도 크십니다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그런데 어찌하여 어른께서는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 불평을 하면서 대드시는 겁니까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어른께서 하시는 모든 불평에 일일이 대답을 하지 않으신다고 해서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하나님께 원망을 할 수 있습니까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사실은 하나님이 말씀을 하시고 또 하신다고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1C900-8564-8962-28D1-794967FEC53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112F3-D6A5-B00C-2A63-93A841340AB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91587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11C8-388A-FC2D-2E9A-8E7EF0B3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9670E1-4FAC-2308-47C2-DA119BB40E8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하더라도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사람이 그 말씀에 주의를 기울이지 못할 뿐입니다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사람이 꿈을 꿀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밤의 환상을 볼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또는 깊은 잠에 빠질 때에</a:t>
            </a:r>
            <a:r>
              <a:rPr lang="en-US" altLang="ko-KR" sz="3200" dirty="0"/>
              <a:t>, </a:t>
            </a:r>
            <a:r>
              <a:rPr lang="ko-KR" altLang="en-US" sz="3200" dirty="0"/>
              <a:t>침실에서 잠을 잘 때에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바로 그 때에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하나님은 사람들의 귀를 여시고</a:t>
            </a:r>
            <a:r>
              <a:rPr lang="en-US" altLang="ko-KR" sz="3200" dirty="0"/>
              <a:t>, </a:t>
            </a:r>
            <a:r>
              <a:rPr lang="ko-KR" altLang="en-US" sz="3200" dirty="0"/>
              <a:t>말씀을 듣게 하십니다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사람들은 거기에서 경고를 받고</a:t>
            </a:r>
            <a:r>
              <a:rPr lang="en-US" altLang="ko-KR" sz="3200" dirty="0"/>
              <a:t>, </a:t>
            </a:r>
            <a:r>
              <a:rPr lang="ko-KR" altLang="en-US" sz="3200" dirty="0"/>
              <a:t>두려워합니다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하나님은 사람들이 죄를 짓지 않도록 하십니다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교만하지 않도록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하나님은 사람의 생명을 파멸에 빠지지 않도록 지켜 주시며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 목숨을 사망에서 건져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ABDC4-7620-D216-557D-41B857C8788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0B317-EB0A-51F2-B158-61737E19BFF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40069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A5444-1D2D-ED2D-D98D-CAFDB2A4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922065-409D-47CC-7B96-B20386FF346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하나님은 사람에게 질병을 보내셔서 잘못을 고쳐 주기도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 육체를 고통스럽게 해서라도 잘못을 고쳐 주기도 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그렇게 되면</a:t>
            </a:r>
            <a:r>
              <a:rPr lang="en-US" altLang="ko-KR" sz="3200" dirty="0"/>
              <a:t>, </a:t>
            </a:r>
            <a:r>
              <a:rPr lang="ko-KR" altLang="en-US" sz="3200" dirty="0"/>
              <a:t>병든 사람은 입맛을 잃을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좋은 음식을 보고도 구역질만 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살이 빠져 몸이 바짝 마르고</a:t>
            </a:r>
            <a:r>
              <a:rPr lang="en-US" altLang="ko-KR" sz="3200" dirty="0"/>
              <a:t>, </a:t>
            </a:r>
            <a:r>
              <a:rPr lang="ko-KR" altLang="en-US" sz="3200" dirty="0"/>
              <a:t>전에 보이지 않던 앙상한 뼈만 두드러질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이제</a:t>
            </a:r>
            <a:r>
              <a:rPr lang="en-US" altLang="ko-KR" sz="3200" dirty="0"/>
              <a:t>, </a:t>
            </a:r>
            <a:r>
              <a:rPr lang="ko-KR" altLang="en-US" sz="3200" dirty="0"/>
              <a:t>그의 목숨은 무덤에 다가서고</a:t>
            </a:r>
            <a:r>
              <a:rPr lang="en-US" altLang="ko-KR" sz="3200" dirty="0"/>
              <a:t>, </a:t>
            </a:r>
            <a:r>
              <a:rPr lang="ko-KR" altLang="en-US" sz="3200" dirty="0"/>
              <a:t>그의 생명은 죽음의 문턱에 이르게 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그 때에 하나님의 천사 천 명 가운데서 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D6701-DD31-D331-770F-A8CE4053C77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1DA81-B9D1-5C90-32FC-12F0F95D289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32996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4B919-CBB0-3EA0-0BE7-73D39CFDE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1D94C4-9F21-3F53-D728-F45D0FDB35CB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명이 그를 </a:t>
            </a:r>
            <a:r>
              <a:rPr lang="ko-KR" altLang="en-US" sz="3200" dirty="0" err="1"/>
              <a:t>도우러</a:t>
            </a:r>
            <a:r>
              <a:rPr lang="ko-KR" altLang="en-US" sz="3200" dirty="0"/>
              <a:t> 올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 천사는 사람들에게 사람이 마땅히 해야 할 일을 상기시킬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하나님은 그에게 은혜를 베푸시고</a:t>
            </a:r>
            <a:r>
              <a:rPr lang="en-US" altLang="ko-KR" sz="3200" dirty="0"/>
              <a:t>, </a:t>
            </a:r>
            <a:r>
              <a:rPr lang="ko-KR" altLang="en-US" sz="3200" dirty="0"/>
              <a:t>천사에게 말씀하실 것입니다</a:t>
            </a:r>
            <a:r>
              <a:rPr lang="en-US" altLang="ko-KR" sz="3200" dirty="0"/>
              <a:t>. "</a:t>
            </a:r>
            <a:r>
              <a:rPr lang="ko-KR" altLang="en-US" sz="3200" dirty="0"/>
              <a:t>그가 무덤으로 내려가지 않도록</a:t>
            </a:r>
            <a:r>
              <a:rPr lang="en-US" altLang="ko-KR" sz="3200" dirty="0"/>
              <a:t>, </a:t>
            </a:r>
            <a:r>
              <a:rPr lang="ko-KR" altLang="en-US" sz="3200" dirty="0"/>
              <a:t>그를 살려 주어라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그의 몸값을 받았다</a:t>
            </a:r>
            <a:r>
              <a:rPr lang="en-US" altLang="ko-KR" sz="3200" dirty="0"/>
              <a:t>."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그렇게 되면</a:t>
            </a:r>
            <a:r>
              <a:rPr lang="en-US" altLang="ko-KR" sz="3200" dirty="0"/>
              <a:t>, </a:t>
            </a:r>
            <a:r>
              <a:rPr lang="ko-KR" altLang="en-US" sz="3200" dirty="0"/>
              <a:t>그는 다시 젊음을 되찾고</a:t>
            </a:r>
            <a:r>
              <a:rPr lang="en-US" altLang="ko-KR" sz="3200" dirty="0"/>
              <a:t>, </a:t>
            </a:r>
            <a:r>
              <a:rPr lang="ko-KR" altLang="en-US" sz="3200" dirty="0"/>
              <a:t>건강도 되찾을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그가 하나님께 기도를 드리면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하나님은 그에게 응답하여 주실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그는 기쁨으로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F23F8-5CAC-5DB3-6199-561A417A5B22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10FA7-C178-2E24-3B54-4089E69B615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42586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78362-D0F0-FC5C-B358-1256ACAA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71E1C4-D146-26D4-03FC-873530E2066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하나님을 섬기고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하나님은 그를 다시 정상적으로 회복시켜 주실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그는 사람들 앞에서 고백할 것입니다</a:t>
            </a:r>
            <a:r>
              <a:rPr lang="en-US" altLang="ko-KR" sz="3200" dirty="0"/>
              <a:t>. "</a:t>
            </a:r>
            <a:r>
              <a:rPr lang="ko-KR" altLang="en-US" sz="3200" dirty="0"/>
              <a:t>나는 죄를 지어서</a:t>
            </a:r>
            <a:r>
              <a:rPr lang="en-US" altLang="ko-KR" sz="3200" dirty="0"/>
              <a:t>, </a:t>
            </a:r>
            <a:r>
              <a:rPr lang="ko-KR" altLang="en-US" sz="3200" dirty="0"/>
              <a:t>옳은 일을 그르쳤으나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나를 용서하여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하나님이 나를 무덤에 내려가지 않게 구원해 주셨기에</a:t>
            </a:r>
            <a:r>
              <a:rPr lang="en-US" altLang="ko-KR" sz="3200" dirty="0"/>
              <a:t>, </a:t>
            </a:r>
            <a:r>
              <a:rPr lang="ko-KR" altLang="en-US" sz="3200" dirty="0"/>
              <a:t>이렇게 살아서 빛을 즐기게 되었습니다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이 모두가 하나님이 하시는 일입니다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하나님이 사람에게 두 번</a:t>
            </a:r>
            <a:r>
              <a:rPr lang="en-US" altLang="ko-KR" sz="3200" dirty="0"/>
              <a:t>, </a:t>
            </a:r>
            <a:r>
              <a:rPr lang="ko-KR" altLang="en-US" sz="3200" dirty="0"/>
              <a:t>세 번</a:t>
            </a:r>
            <a:r>
              <a:rPr lang="en-US" altLang="ko-KR" sz="3200" dirty="0"/>
              <a:t>, </a:t>
            </a:r>
            <a:r>
              <a:rPr lang="ko-KR" altLang="en-US" sz="3200" dirty="0"/>
              <a:t>이렇게 되풀이하시는 것은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08997-02F8-46A8-BF0C-C99FBD7D3D7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3D1AF-89AC-AEA3-09D2-CD3EEA0A90E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2303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30   </a:t>
            </a:r>
            <a:r>
              <a:rPr lang="ko-KR" altLang="en-US" sz="3200" dirty="0"/>
              <a:t>사람의 생명을 무덤에서 다시 끌어내셔서 생명의 빛을 보게 하시려는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어른은 귀를 기울여</a:t>
            </a:r>
            <a:r>
              <a:rPr lang="en-US" altLang="ko-KR" sz="3200" dirty="0"/>
              <a:t>, </a:t>
            </a:r>
            <a:r>
              <a:rPr lang="ko-KR" altLang="en-US" sz="3200" dirty="0"/>
              <a:t>내 말을 들으십시오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말하는 동안은 조용히 듣기만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그러나 하실 말씀이 있으시면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듣겠습니다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서슴지 말고 말씀해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어른이 옳으시다는 것을 드러내고 싶습니다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그러나 하실 말씀이 없으시면</a:t>
            </a:r>
            <a:r>
              <a:rPr lang="en-US" altLang="ko-KR" sz="3200" dirty="0"/>
              <a:t>, </a:t>
            </a:r>
            <a:r>
              <a:rPr lang="ko-KR" altLang="en-US" sz="3200" dirty="0"/>
              <a:t>조용히 들어 주시기만 바랍니다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그러면 내가 어른께 지혜를 가르쳐 드리겠습니다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123259</TotalTime>
  <Words>726</Words>
  <Application>Microsoft Office PowerPoint</Application>
  <PresentationFormat>화면 슬라이드 쇼(4:3)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10877</cp:revision>
  <dcterms:created xsi:type="dcterms:W3CDTF">2020-04-21T04:48:11Z</dcterms:created>
  <dcterms:modified xsi:type="dcterms:W3CDTF">2026-06-05T10:10:26Z</dcterms:modified>
</cp:coreProperties>
</file>