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6" r:id="rId4"/>
    <p:sldId id="384" r:id="rId5"/>
    <p:sldId id="41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13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DF504-FAC1-C6DB-0CB3-D4035D7DD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AFF6C4-5CCB-6041-2D97-8306A62BA0FE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주님의 도움을 구하는 기도</a:t>
            </a:r>
          </a:p>
          <a:p>
            <a:pPr fontAlgn="base"/>
            <a:r>
              <a:rPr lang="ko-KR" altLang="en-US" sz="3200" dirty="0"/>
              <a:t>지휘자를 따라 부르는 다윗의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언제까지 나를 </a:t>
            </a:r>
            <a:r>
              <a:rPr lang="ko-KR" altLang="en-US" sz="3200" dirty="0" err="1"/>
              <a:t>잊으시렵니까</a:t>
            </a:r>
            <a:r>
              <a:rPr lang="en-US" altLang="ko-KR" sz="3200" dirty="0"/>
              <a:t>? </a:t>
            </a:r>
            <a:r>
              <a:rPr lang="ko-KR" altLang="en-US" sz="3200" dirty="0"/>
              <a:t>영원히 </a:t>
            </a:r>
            <a:r>
              <a:rPr lang="ko-KR" altLang="en-US" sz="3200" dirty="0" err="1"/>
              <a:t>잊으시렵니까</a:t>
            </a:r>
            <a:r>
              <a:rPr lang="en-US" altLang="ko-KR" sz="3200" dirty="0"/>
              <a:t>? </a:t>
            </a:r>
            <a:r>
              <a:rPr lang="ko-KR" altLang="en-US" sz="3200" dirty="0"/>
              <a:t>언제까지 나를 </a:t>
            </a:r>
            <a:r>
              <a:rPr lang="ko-KR" altLang="en-US" sz="3200" dirty="0" err="1"/>
              <a:t>외면하시렵니까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언제까지 나의 영혼이 아픔을 견디어야 합니까</a:t>
            </a:r>
            <a:r>
              <a:rPr lang="en-US" altLang="ko-KR" sz="3200" dirty="0"/>
              <a:t>? </a:t>
            </a:r>
            <a:r>
              <a:rPr lang="ko-KR" altLang="en-US" sz="3200" dirty="0"/>
              <a:t>언제까지 고통을 받으며 괴로워하여야 합니까</a:t>
            </a:r>
            <a:r>
              <a:rPr lang="en-US" altLang="ko-KR" sz="3200" dirty="0"/>
              <a:t>? </a:t>
            </a:r>
            <a:r>
              <a:rPr lang="ko-KR" altLang="en-US" sz="3200" dirty="0"/>
              <a:t>언제까지 내 앞에서 의기양양한 원수의 꼴을 보고만 있어야 합니까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나를 굽어살펴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나에게 응답하여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죽음의 잠에 빠지지 않게 나의 눈을 뜨게 하여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707569-8E51-E09F-54BC-5439DFBB235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2EFD1B-701E-7530-3EE2-A10D04CAFAFB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07306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4   </a:t>
            </a:r>
            <a:r>
              <a:rPr lang="ko-KR" altLang="en-US" sz="3200" dirty="0"/>
              <a:t>나의 원수가 </a:t>
            </a:r>
            <a:r>
              <a:rPr lang="en-US" altLang="ko-KR" sz="3200" dirty="0"/>
              <a:t>"</a:t>
            </a:r>
            <a:r>
              <a:rPr lang="ko-KR" altLang="en-US" sz="3200" dirty="0"/>
              <a:t>내가 그를 이겼다</a:t>
            </a:r>
            <a:r>
              <a:rPr lang="en-US" altLang="ko-KR" sz="3200" dirty="0"/>
              <a:t>" </a:t>
            </a:r>
            <a:r>
              <a:rPr lang="ko-KR" altLang="en-US" sz="3200" dirty="0"/>
              <a:t>하고 말할까 두렵습니다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흔들릴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나의 대적들이 기뻐할까 두렵습니다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그러나 나는 주님의 한결같은 사랑을 의지합니다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구원하여 주실 그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나의 마음은 기쁨에 넘칠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주님께서 나를 너그럽게 대하여 주셔서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주님께 찬송을 드리겠습니다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123374</TotalTime>
  <Words>225</Words>
  <Application>Microsoft Office PowerPoint</Application>
  <PresentationFormat>화면 슬라이드 쇼(4:3)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4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10899</cp:revision>
  <dcterms:created xsi:type="dcterms:W3CDTF">2020-04-21T04:48:11Z</dcterms:created>
  <dcterms:modified xsi:type="dcterms:W3CDTF">2026-06-08T23:51:34Z</dcterms:modified>
</cp:coreProperties>
</file>