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5D972-8B88-F963-EE1A-3071F3F8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DCC846-75B3-6CB4-DA9B-14594666B18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엘리후가</a:t>
            </a:r>
            <a:r>
              <a:rPr lang="ko-KR" altLang="en-US" sz="3200" dirty="0"/>
              <a:t> 다시 말을 이었다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</a:t>
            </a:r>
            <a:r>
              <a:rPr lang="en-US" altLang="ko-KR" sz="3200" dirty="0"/>
              <a:t>'</a:t>
            </a:r>
            <a:r>
              <a:rPr lang="ko-KR" altLang="en-US" sz="3200" dirty="0"/>
              <a:t>하나님께서도 나를 옳다고 하실 것이다</a:t>
            </a:r>
            <a:r>
              <a:rPr lang="en-US" altLang="ko-KR" sz="3200" dirty="0"/>
              <a:t>' </a:t>
            </a:r>
            <a:r>
              <a:rPr lang="ko-KR" altLang="en-US" sz="3200" dirty="0"/>
              <a:t>하고 말씀하셨지만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또 하나님께 </a:t>
            </a:r>
            <a:r>
              <a:rPr lang="en-US" altLang="ko-KR" sz="3200" dirty="0"/>
              <a:t>"</a:t>
            </a:r>
            <a:r>
              <a:rPr lang="ko-KR" altLang="en-US" sz="3200" dirty="0"/>
              <a:t>내가 죄를 짓는다고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그것이 하나님께 무슨 영향이라도 미칩니까</a:t>
            </a:r>
            <a:r>
              <a:rPr lang="en-US" altLang="ko-KR" sz="3200" dirty="0"/>
              <a:t>? </a:t>
            </a:r>
            <a:r>
              <a:rPr lang="ko-KR" altLang="en-US" sz="3200" dirty="0"/>
              <a:t>또 제가 죄를 짓지 않는다고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얻는 이익이 무엇입니까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물으시는데</a:t>
            </a:r>
            <a:r>
              <a:rPr lang="en-US" altLang="ko-KR" sz="3200" dirty="0"/>
              <a:t>, </a:t>
            </a:r>
            <a:r>
              <a:rPr lang="ko-KR" altLang="en-US" sz="3200" dirty="0"/>
              <a:t>그것도 옳지 못합니다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이제 어른과 세 친구분들께 대답해 드리겠습니다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하늘을 보시기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구름이 얼마나 높이 있습니까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AD346-B193-8327-9607-397BA436C4C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752D1-486B-37D4-3AEF-B4ECF4F9ACE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48884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B6D0-01D9-48E4-4AB0-52E0C7DB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797E52-4B93-76CE-05EB-7FB458CD32B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비록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어른께서 죄를 지었다고 한들 하나님께 무슨 손해가 가며</a:t>
            </a:r>
            <a:r>
              <a:rPr lang="en-US" altLang="ko-KR" sz="3200" dirty="0"/>
              <a:t>, </a:t>
            </a:r>
            <a:r>
              <a:rPr lang="ko-KR" altLang="en-US" sz="3200" dirty="0"/>
              <a:t>어른의 죄악이 크다고 한들 하나님께 무슨 영향이 미치겠습니까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또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어른께서 의로운 일을 하셨다고 한들 하나님께 무슨 보탬이 되며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어른에게서 얻을 것이 무엇이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어른께서 죄를 지었다고 해도</a:t>
            </a:r>
            <a:r>
              <a:rPr lang="en-US" altLang="ko-KR" sz="3200" dirty="0"/>
              <a:t>, </a:t>
            </a:r>
            <a:r>
              <a:rPr lang="ko-KR" altLang="en-US" sz="3200" dirty="0"/>
              <a:t>어른과 다름없는 사람에게나 손해를 입히며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어른께서 의로운 일을 했다고 해도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그것은 다만</a:t>
            </a:r>
            <a:r>
              <a:rPr lang="en-US" altLang="ko-KR" sz="3200" dirty="0"/>
              <a:t>, </a:t>
            </a:r>
            <a:r>
              <a:rPr lang="ko-KR" altLang="en-US" sz="3200" dirty="0"/>
              <a:t>사람에게나 영향을 미칠 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사람들은 억압이 심해지면 부르짖고</a:t>
            </a:r>
            <a:r>
              <a:rPr lang="en-US" altLang="ko-KR" sz="3200" dirty="0"/>
              <a:t>, </a:t>
            </a:r>
            <a:r>
              <a:rPr lang="ko-KR" altLang="en-US" sz="3200" dirty="0"/>
              <a:t>세력이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2E97-0EDD-0518-B130-A3C9905AB07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F01C-A8B1-535C-BF8E-1F3FF0C684C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8426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5DB6-A059-2F92-E23B-55ABEC94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11A07C-A13D-4874-D000-151630AB631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있는 자들이 억누르면 누구에게나 구원을 청하면서 울부짖지만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그들을 창조하신 하나님께로 돌아가지 않습니다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어두운 때에도 희망을 주시는 그 창조주 하나님께로 돌아가지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하나님이 우리에게 짐승이나 새가 가진 지혜보다 더 나은 지혜를 주시는데도 하나님께로 돌아가지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그들이 거만하고 악하므로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 </a:t>
            </a:r>
            <a:r>
              <a:rPr lang="en-US" altLang="ko-KR" sz="3200" dirty="0"/>
              <a:t>"</a:t>
            </a:r>
            <a:r>
              <a:rPr lang="ko-KR" altLang="en-US" sz="3200" dirty="0"/>
              <a:t>도와주십시오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부르짖어도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들은 체도 않으십니다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DA682-9D73-5C26-F811-BCBEDCB6778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D04EE-1650-0B9B-A856-E6ED40D3818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44091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83205-DF36-AD7B-067F-0C8FA032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C6C197-3625-E990-0BFC-E6476DD58E2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전능하신 하나님은 악한 자들을 보지도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호소를 들어 주지도 않으시므로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 악한 자들의 울부짖음에는 아무런 힘이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하나님을 볼 수 없다고 말씀하셨습니다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참고 기다리십시오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어른께서 걸어 놓은 소송장이 하나님 앞에 놓여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어른은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벌을 내리지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죄에도 별로 관심이 없다고 생각하십니다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그러나 명심하십시오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어른께서 말씀을 계속하시는 것은</a:t>
            </a:r>
            <a:r>
              <a:rPr lang="en-US" altLang="ko-KR" sz="3200" dirty="0"/>
              <a:t>, </a:t>
            </a:r>
            <a:r>
              <a:rPr lang="ko-KR" altLang="en-US" sz="3200" dirty="0"/>
              <a:t>쓸데없는 일입니다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어른은 자기가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216ED-94BE-F8E3-7705-C0DE2CB4437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E7C19-3198-EB3D-9BB1-16850FAA294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18111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하는 </a:t>
            </a:r>
            <a:r>
              <a:rPr lang="ko-KR" altLang="en-US" sz="3200" dirty="0"/>
              <a:t>말이 무엇인지도 모르시는 것이 분명합니다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123273</TotalTime>
  <Words>406</Words>
  <Application>Microsoft Office PowerPoint</Application>
  <PresentationFormat>화면 슬라이드 쇼(4:3)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10879</cp:revision>
  <dcterms:created xsi:type="dcterms:W3CDTF">2020-04-21T04:48:11Z</dcterms:created>
  <dcterms:modified xsi:type="dcterms:W3CDTF">2026-06-06T12:54:26Z</dcterms:modified>
</cp:coreProperties>
</file>