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C829-C495-C6D3-2445-0853B7ED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AC1EF3-4857-49A6-BA3F-42D8F80BA2E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누가 주님의 성전에 들어갈 수 있는가</a:t>
            </a:r>
            <a:r>
              <a:rPr lang="en-US" altLang="ko-KR" sz="3200" dirty="0">
                <a:solidFill>
                  <a:srgbClr val="FFFF00"/>
                </a:solidFill>
              </a:rPr>
              <a:t>?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땅과 그 안에 가득 찬 것이 모두 다 주님의 것</a:t>
            </a:r>
            <a:r>
              <a:rPr lang="en-US" altLang="ko-KR" sz="3200" dirty="0"/>
              <a:t>, </a:t>
            </a:r>
            <a:r>
              <a:rPr lang="ko-KR" altLang="en-US" sz="3200" dirty="0"/>
              <a:t>온 누리와 그 안에 살고 있는 모든 것도 주님의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분명히 주님께서 그 기초를 바다를 정복하여 세우셨고</a:t>
            </a:r>
            <a:r>
              <a:rPr lang="en-US" altLang="ko-KR" sz="3200" dirty="0"/>
              <a:t>, </a:t>
            </a:r>
            <a:r>
              <a:rPr lang="ko-KR" altLang="en-US" sz="3200" dirty="0"/>
              <a:t>강을 정복하여 단단히 세우셨구나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누가 주님의 산에 오를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누가 그 거룩한 곳에 들어설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깨끗한 손과 해맑은 마음을 가진 사람</a:t>
            </a:r>
            <a:r>
              <a:rPr lang="en-US" altLang="ko-KR" sz="3200" dirty="0"/>
              <a:t>, </a:t>
            </a:r>
            <a:r>
              <a:rPr lang="ko-KR" altLang="en-US" sz="3200" dirty="0"/>
              <a:t>헛된 우상에게 마음이 팔리지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거짓 맹세를 하지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A877B-A1DC-CB9D-4039-A41D85F9CF9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E4F90-07D4-63B9-517F-249C45535A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0928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40EC-1790-53BE-6C48-A97C9F56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8D357E-81E6-FE1E-6EB3-9EF9677ED03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않는 사람이다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그런 사람은 주님께서 주시는 복을 받고</a:t>
            </a:r>
            <a:r>
              <a:rPr lang="en-US" altLang="ko-KR" sz="3200" dirty="0"/>
              <a:t>, </a:t>
            </a:r>
            <a:r>
              <a:rPr lang="ko-KR" altLang="en-US" sz="3200" dirty="0"/>
              <a:t>그를 구원하시는 </a:t>
            </a:r>
            <a:r>
              <a:rPr lang="ko-KR" altLang="en-US" sz="3200" dirty="0" err="1"/>
              <a:t>하나님께로부터</a:t>
            </a:r>
            <a:r>
              <a:rPr lang="ko-KR" altLang="en-US" sz="3200" dirty="0"/>
              <a:t> 의롭다고 인정받을 사람이다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그런 사람은 주님을 찾는 사람이요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야곱의 하나님의 얼굴을 사모하는 사람이다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문들아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 머리를 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영원한 문들아</a:t>
            </a:r>
            <a:r>
              <a:rPr lang="en-US" altLang="ko-KR" sz="3200" dirty="0"/>
              <a:t>, </a:t>
            </a:r>
            <a:r>
              <a:rPr lang="ko-KR" altLang="en-US" sz="3200" dirty="0"/>
              <a:t>활짝 열려라</a:t>
            </a:r>
            <a:r>
              <a:rPr lang="en-US" altLang="ko-KR" sz="3200" dirty="0"/>
              <a:t>. </a:t>
            </a:r>
            <a:r>
              <a:rPr lang="ko-KR" altLang="en-US" sz="3200" dirty="0"/>
              <a:t>영광의 왕께서 들어가신다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영광의 왕이 뉘시냐</a:t>
            </a:r>
            <a:r>
              <a:rPr lang="en-US" altLang="ko-KR" sz="3200" dirty="0"/>
              <a:t>? </a:t>
            </a:r>
            <a:r>
              <a:rPr lang="ko-KR" altLang="en-US" sz="3200" dirty="0"/>
              <a:t>힘이 세고 용맹하신 주님이시다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전쟁의 용사이신 주님이시다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문들아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 머리를 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영원한 문들아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A2CCF-6FB1-EFBD-685E-3C7F5A8D524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9F987-2CF6-2990-6026-EB6B24D5E78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8266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활짝 </a:t>
            </a:r>
            <a:r>
              <a:rPr lang="ko-KR" altLang="en-US" sz="3200" dirty="0"/>
              <a:t>열려라</a:t>
            </a:r>
            <a:r>
              <a:rPr lang="en-US" altLang="ko-KR" sz="3200" dirty="0"/>
              <a:t>. </a:t>
            </a:r>
            <a:r>
              <a:rPr lang="ko-KR" altLang="en-US" sz="3200" dirty="0"/>
              <a:t>영광의 왕께서 들어가신다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영광의 왕이 뉘시냐</a:t>
            </a:r>
            <a:r>
              <a:rPr lang="en-US" altLang="ko-KR" sz="3200" dirty="0"/>
              <a:t>? </a:t>
            </a:r>
            <a:r>
              <a:rPr lang="ko-KR" altLang="en-US" sz="3200" dirty="0"/>
              <a:t>만군의 주님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그분이야말로</a:t>
            </a:r>
            <a:r>
              <a:rPr lang="ko-KR" altLang="en-US" sz="3200" dirty="0"/>
              <a:t> 영광의 왕이시다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123430</TotalTime>
  <Words>282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10910</cp:revision>
  <dcterms:created xsi:type="dcterms:W3CDTF">2020-04-21T04:48:11Z</dcterms:created>
  <dcterms:modified xsi:type="dcterms:W3CDTF">2026-06-11T00:30:06Z</dcterms:modified>
</cp:coreProperties>
</file>