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32" r:id="rId1"/>
  </p:sldMasterIdLst>
  <p:sldIdLst>
    <p:sldId id="295" r:id="rId2"/>
    <p:sldId id="461" r:id="rId3"/>
    <p:sldId id="462" r:id="rId4"/>
    <p:sldId id="463" r:id="rId5"/>
    <p:sldId id="464" r:id="rId6"/>
    <p:sldId id="460" r:id="rId7"/>
    <p:sldId id="365" r:id="rId8"/>
    <p:sldId id="356" r:id="rId9"/>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4660"/>
  </p:normalViewPr>
  <p:slideViewPr>
    <p:cSldViewPr>
      <p:cViewPr varScale="1">
        <p:scale>
          <a:sx n="114" d="100"/>
          <a:sy n="114" d="100"/>
        </p:scale>
        <p:origin x="153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제목 슬라이드">
    <p:bg>
      <p:bgRef idx="1002">
        <a:schemeClr val="bg2"/>
      </p:bgRef>
    </p:bg>
    <p:spTree>
      <p:nvGrpSpPr>
        <p:cNvPr id="1" name=""/>
        <p:cNvGrpSpPr/>
        <p:nvPr/>
      </p:nvGrpSpPr>
      <p:grpSpPr>
        <a:xfrm>
          <a:off x="0" y="0"/>
          <a:ext cx="0" cy="0"/>
          <a:chOff x="0" y="0"/>
          <a:chExt cx="0" cy="0"/>
        </a:xfrm>
      </p:grpSpPr>
      <p:sp>
        <p:nvSpPr>
          <p:cNvPr id="11" name="직사각형 10"/>
          <p:cNvSpPr>
            <a:spLocks noChangeArrowheads="1"/>
          </p:cNvSpPr>
          <p:nvPr userDrawn="1"/>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직사각형 11"/>
          <p:cNvSpPr>
            <a:spLocks noChangeArrowheads="1"/>
          </p:cNvSpPr>
          <p:nvPr userDrawn="1"/>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직사각형 14"/>
          <p:cNvSpPr/>
          <p:nvPr userDrawn="1"/>
        </p:nvSpPr>
        <p:spPr bwMode="ltGray">
          <a:xfrm>
            <a:off x="0" y="0"/>
            <a:ext cx="9143999" cy="1844824"/>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3" name="직사각형 12"/>
          <p:cNvSpPr>
            <a:spLocks noChangeArrowheads="1"/>
          </p:cNvSpPr>
          <p:nvPr userDrawn="1"/>
        </p:nvSpPr>
        <p:spPr bwMode="white">
          <a:xfrm>
            <a:off x="0" y="0"/>
            <a:ext cx="9144000" cy="119675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직사각형 15"/>
          <p:cNvSpPr/>
          <p:nvPr userDrawn="1"/>
        </p:nvSpPr>
        <p:spPr bwMode="white">
          <a:xfrm>
            <a:off x="313267" y="257217"/>
            <a:ext cx="8517466"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직사각형 16"/>
          <p:cNvSpPr/>
          <p:nvPr userDrawn="1"/>
        </p:nvSpPr>
        <p:spPr>
          <a:xfrm>
            <a:off x="6156177" y="341887"/>
            <a:ext cx="2558828"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직사각형 17"/>
          <p:cNvSpPr/>
          <p:nvPr userDrawn="1"/>
        </p:nvSpPr>
        <p:spPr>
          <a:xfrm>
            <a:off x="406401" y="341887"/>
            <a:ext cx="5749775"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직사각형 22"/>
          <p:cNvSpPr/>
          <p:nvPr userDrawn="1"/>
        </p:nvSpPr>
        <p:spPr>
          <a:xfrm>
            <a:off x="179512" y="1844824"/>
            <a:ext cx="8784976" cy="501317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 name="TextBox 18"/>
          <p:cNvSpPr txBox="1"/>
          <p:nvPr userDrawn="1"/>
        </p:nvSpPr>
        <p:spPr>
          <a:xfrm>
            <a:off x="577766" y="6561457"/>
            <a:ext cx="7810658" cy="276999"/>
          </a:xfrm>
          <a:prstGeom prst="rect">
            <a:avLst/>
          </a:prstGeom>
          <a:noFill/>
        </p:spPr>
        <p:txBody>
          <a:bodyPr wrap="square" rtlCol="0">
            <a:spAutoFit/>
          </a:bodyPr>
          <a:lstStyle/>
          <a:p>
            <a:pPr algn="l"/>
            <a:r>
              <a:rPr lang="ko-KR" altLang="en-US" sz="1200" b="1" dirty="0">
                <a:solidFill>
                  <a:schemeClr val="tx1"/>
                </a:solidFill>
                <a:latin typeface="함초롬바탕" pitchFamily="18" charset="-127"/>
                <a:ea typeface="함초롬바탕" pitchFamily="18" charset="-127"/>
                <a:cs typeface="함초롬바탕" pitchFamily="18" charset="-127"/>
              </a:rPr>
              <a:t>함께 사는 사회를 위해</a:t>
            </a:r>
            <a:r>
              <a:rPr lang="en-US" altLang="ko-KR" sz="1200" b="1" dirty="0">
                <a:solidFill>
                  <a:schemeClr val="tx1"/>
                </a:solidFill>
                <a:latin typeface="함초롬바탕" pitchFamily="18" charset="-127"/>
                <a:ea typeface="함초롬바탕" pitchFamily="18" charset="-127"/>
                <a:cs typeface="함초롬바탕" pitchFamily="18" charset="-127"/>
              </a:rPr>
              <a:t>, ’</a:t>
            </a:r>
            <a:r>
              <a:rPr lang="ko-KR" altLang="en-US" sz="1200" b="1" dirty="0" err="1">
                <a:solidFill>
                  <a:schemeClr val="tx1"/>
                </a:solidFill>
                <a:latin typeface="함초롬바탕" pitchFamily="18" charset="-127"/>
                <a:ea typeface="함초롬바탕" pitchFamily="18" charset="-127"/>
                <a:cs typeface="함초롬바탕" pitchFamily="18" charset="-127"/>
              </a:rPr>
              <a:t>행복나눔</a:t>
            </a:r>
            <a:r>
              <a:rPr lang="en-US" altLang="ko-KR" sz="1200" b="1" dirty="0">
                <a:solidFill>
                  <a:schemeClr val="tx1"/>
                </a:solidFill>
                <a:latin typeface="함초롬바탕" pitchFamily="18" charset="-127"/>
                <a:ea typeface="함초롬바탕" pitchFamily="18" charset="-127"/>
                <a:cs typeface="함초롬바탕" pitchFamily="18" charset="-127"/>
              </a:rPr>
              <a:t>’</a:t>
            </a:r>
            <a:r>
              <a:rPr lang="ko-KR" altLang="en-US" sz="1200" b="1" dirty="0">
                <a:solidFill>
                  <a:schemeClr val="tx1"/>
                </a:solidFill>
                <a:latin typeface="함초롬바탕" pitchFamily="18" charset="-127"/>
                <a:ea typeface="함초롬바탕" pitchFamily="18" charset="-127"/>
                <a:cs typeface="함초롬바탕" pitchFamily="18" charset="-127"/>
              </a:rPr>
              <a:t> 강민구 </a:t>
            </a:r>
            <a:r>
              <a:rPr lang="en-US" altLang="ko-KR" sz="1200" b="1" dirty="0">
                <a:solidFill>
                  <a:schemeClr val="tx1"/>
                </a:solidFill>
                <a:latin typeface="함초롬바탕" pitchFamily="18" charset="-127"/>
                <a:ea typeface="함초롬바탕" pitchFamily="18" charset="-127"/>
                <a:cs typeface="함초롬바탕" pitchFamily="18" charset="-127"/>
              </a:rPr>
              <a:t>(elgift@knou.ac.kr)  </a:t>
            </a:r>
            <a:r>
              <a:rPr lang="ko-KR" altLang="en-US" sz="1200" b="1" dirty="0">
                <a:solidFill>
                  <a:srgbClr val="FFFF00"/>
                </a:solidFill>
                <a:latin typeface="함초롬바탕" pitchFamily="18" charset="-127"/>
                <a:ea typeface="함초롬바탕" pitchFamily="18" charset="-127"/>
                <a:cs typeface="함초롬바탕" pitchFamily="18" charset="-127"/>
              </a:rPr>
              <a:t>영어단어는 비보카 아이콘택트</a:t>
            </a:r>
            <a:r>
              <a:rPr lang="en-US" altLang="ko-KR" sz="1200" b="1" dirty="0">
                <a:solidFill>
                  <a:srgbClr val="FFFF00"/>
                </a:solidFill>
                <a:latin typeface="함초롬바탕" pitchFamily="18" charset="-127"/>
                <a:ea typeface="함초롬바탕" pitchFamily="18" charset="-127"/>
                <a:cs typeface="함초롬바탕" pitchFamily="18" charset="-127"/>
              </a:rPr>
              <a:t>/</a:t>
            </a:r>
            <a:r>
              <a:rPr lang="ko-KR" altLang="en-US" sz="1200" b="1" dirty="0">
                <a:solidFill>
                  <a:srgbClr val="FFFF00"/>
                </a:solidFill>
                <a:latin typeface="함초롬바탕" pitchFamily="18" charset="-127"/>
                <a:ea typeface="함초롬바탕" pitchFamily="18" charset="-127"/>
                <a:cs typeface="함초롬바탕" pitchFamily="18" charset="-127"/>
              </a:rPr>
              <a:t>아이블링크</a:t>
            </a:r>
          </a:p>
        </p:txBody>
      </p:sp>
      <p:pic>
        <p:nvPicPr>
          <p:cNvPr id="20" name="그림 19" descr="00. 행복나눔.jpg"/>
          <p:cNvPicPr>
            <a:picLocks noChangeAspect="1"/>
          </p:cNvPicPr>
          <p:nvPr userDrawn="1"/>
        </p:nvPicPr>
        <p:blipFill>
          <a:blip r:embed="rId2" cstate="print"/>
          <a:stretch>
            <a:fillRect/>
          </a:stretch>
        </p:blipFill>
        <p:spPr>
          <a:xfrm>
            <a:off x="16934" y="6600951"/>
            <a:ext cx="560832" cy="231648"/>
          </a:xfrm>
          <a:prstGeom prst="rect">
            <a:avLst/>
          </a:prstGeom>
        </p:spPr>
      </p:pic>
      <p:sp>
        <p:nvSpPr>
          <p:cNvPr id="21" name="이등변 삼각형 20"/>
          <p:cNvSpPr/>
          <p:nvPr userDrawn="1"/>
        </p:nvSpPr>
        <p:spPr>
          <a:xfrm>
            <a:off x="7956376" y="6021288"/>
            <a:ext cx="1187624" cy="8367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TextBox 21"/>
          <p:cNvSpPr txBox="1"/>
          <p:nvPr userDrawn="1"/>
        </p:nvSpPr>
        <p:spPr>
          <a:xfrm>
            <a:off x="8155466" y="6453336"/>
            <a:ext cx="792088" cy="276999"/>
          </a:xfrm>
          <a:prstGeom prst="rect">
            <a:avLst/>
          </a:prstGeom>
          <a:noFill/>
        </p:spPr>
        <p:txBody>
          <a:bodyPr wrap="square" rtlCol="0">
            <a:spAutoFit/>
          </a:bodyPr>
          <a:lstStyle/>
          <a:p>
            <a:pPr algn="ctr"/>
            <a:r>
              <a:rPr lang="en-US" altLang="ko-KR" sz="1200" dirty="0">
                <a:solidFill>
                  <a:schemeClr val="bg1"/>
                </a:solidFill>
                <a:latin typeface="함초롬바탕" pitchFamily="18" charset="-127"/>
                <a:ea typeface="함초롬바탕" pitchFamily="18" charset="-127"/>
                <a:cs typeface="함초롬바탕" pitchFamily="18" charset="-127"/>
              </a:rPr>
              <a:t>~ </a:t>
            </a:r>
            <a:fld id="{F2C582BC-1F94-4489-9EE6-CE4F6F86E81E}" type="slidenum">
              <a:rPr lang="en-US" altLang="ko-KR" sz="1200" smtClean="0">
                <a:solidFill>
                  <a:schemeClr val="bg1"/>
                </a:solidFill>
                <a:latin typeface="함초롬바탕" pitchFamily="18" charset="-127"/>
                <a:ea typeface="함초롬바탕" pitchFamily="18" charset="-127"/>
                <a:cs typeface="함초롬바탕" pitchFamily="18" charset="-127"/>
              </a:rPr>
              <a:pPr algn="ctr"/>
              <a:t>‹#›</a:t>
            </a:fld>
            <a:r>
              <a:rPr lang="en-US" altLang="ko-KR" sz="1200" dirty="0">
                <a:solidFill>
                  <a:schemeClr val="bg1"/>
                </a:solidFill>
                <a:latin typeface="함초롬바탕" pitchFamily="18" charset="-127"/>
                <a:ea typeface="함초롬바탕" pitchFamily="18" charset="-127"/>
                <a:cs typeface="함초롬바탕" pitchFamily="18" charset="-127"/>
              </a:rPr>
              <a:t> ~</a:t>
            </a:r>
            <a:endParaRPr lang="ko-KR" altLang="en-US" sz="1200" dirty="0">
              <a:solidFill>
                <a:schemeClr val="bg1"/>
              </a:solidFill>
              <a:latin typeface="함초롬바탕" pitchFamily="18" charset="-127"/>
              <a:ea typeface="함초롬바탕" pitchFamily="18" charset="-127"/>
              <a:cs typeface="함초롬바탕" pitchFamily="18" charset="-127"/>
            </a:endParaRPr>
          </a:p>
        </p:txBody>
      </p:sp>
      <p:sp>
        <p:nvSpPr>
          <p:cNvPr id="14" name="TextBox 13">
            <a:extLst>
              <a:ext uri="{FF2B5EF4-FFF2-40B4-BE49-F238E27FC236}">
                <a16:creationId xmlns:a16="http://schemas.microsoft.com/office/drawing/2014/main" id="{B31B3BA2-583E-42F5-8E5D-8B876C2282E1}"/>
              </a:ext>
            </a:extLst>
          </p:cNvPr>
          <p:cNvSpPr txBox="1"/>
          <p:nvPr userDrawn="1"/>
        </p:nvSpPr>
        <p:spPr>
          <a:xfrm>
            <a:off x="776856" y="19685"/>
            <a:ext cx="7378610" cy="307777"/>
          </a:xfrm>
          <a:prstGeom prst="rect">
            <a:avLst/>
          </a:prstGeom>
          <a:noFill/>
        </p:spPr>
        <p:txBody>
          <a:bodyPr wrap="square" rtlCol="0">
            <a:spAutoFit/>
          </a:bodyPr>
          <a:lstStyle/>
          <a:p>
            <a:pPr algn="ctr"/>
            <a:r>
              <a:rPr lang="ko-KR" altLang="en-US" sz="1400" b="1" dirty="0">
                <a:solidFill>
                  <a:schemeClr val="bg1"/>
                </a:solidFill>
                <a:latin typeface="함초롬바탕" pitchFamily="18" charset="-127"/>
                <a:ea typeface="함초롬바탕" pitchFamily="18" charset="-127"/>
                <a:cs typeface="함초롬바탕" pitchFamily="18" charset="-127"/>
              </a:rPr>
              <a:t>영어 해석</a:t>
            </a:r>
            <a:r>
              <a:rPr lang="ko-KR" altLang="en-US" sz="1400" b="1" baseline="0" dirty="0">
                <a:solidFill>
                  <a:schemeClr val="bg1"/>
                </a:solidFill>
                <a:latin typeface="함초롬바탕" pitchFamily="18" charset="-127"/>
                <a:ea typeface="함초롬바탕" pitchFamily="18" charset="-127"/>
                <a:cs typeface="함초롬바탕" pitchFamily="18" charset="-127"/>
              </a:rPr>
              <a:t> 강좌가 필요</a:t>
            </a:r>
            <a:r>
              <a:rPr lang="ko-KR" altLang="en-US" sz="1400" b="1" dirty="0">
                <a:solidFill>
                  <a:schemeClr val="bg1"/>
                </a:solidFill>
                <a:latin typeface="함초롬바탕" pitchFamily="18" charset="-127"/>
                <a:ea typeface="함초롬바탕" pitchFamily="18" charset="-127"/>
                <a:cs typeface="함초롬바탕" pitchFamily="18" charset="-127"/>
              </a:rPr>
              <a:t>하실 경우에는 검색어 </a:t>
            </a:r>
            <a:r>
              <a:rPr lang="en-US" altLang="ko-KR" sz="1400" b="1" dirty="0">
                <a:solidFill>
                  <a:schemeClr val="bg1"/>
                </a:solidFill>
                <a:latin typeface="함초롬바탕" pitchFamily="18" charset="-127"/>
                <a:ea typeface="함초롬바탕" pitchFamily="18" charset="-127"/>
                <a:cs typeface="함초롬바탕" pitchFamily="18" charset="-127"/>
              </a:rPr>
              <a:t>‘</a:t>
            </a:r>
            <a:r>
              <a:rPr lang="ko-KR" altLang="en-US" sz="1400" b="1" dirty="0">
                <a:solidFill>
                  <a:schemeClr val="bg1"/>
                </a:solidFill>
                <a:latin typeface="함초롬바탕" pitchFamily="18" charset="-127"/>
                <a:ea typeface="함초롬바탕" pitchFamily="18" charset="-127"/>
                <a:cs typeface="함초롬바탕" pitchFamily="18" charset="-127"/>
              </a:rPr>
              <a:t>바이블로</a:t>
            </a:r>
            <a:r>
              <a:rPr lang="en-US" altLang="ko-KR" sz="1400" b="1" dirty="0">
                <a:solidFill>
                  <a:schemeClr val="bg1"/>
                </a:solidFill>
                <a:latin typeface="함초롬바탕" pitchFamily="18" charset="-127"/>
                <a:ea typeface="함초롬바탕" pitchFamily="18" charset="-127"/>
                <a:cs typeface="함초롬바탕" pitchFamily="18" charset="-127"/>
              </a:rPr>
              <a:t>’</a:t>
            </a:r>
            <a:r>
              <a:rPr lang="ko-KR" altLang="en-US" sz="1400" b="1" dirty="0">
                <a:solidFill>
                  <a:schemeClr val="bg1"/>
                </a:solidFill>
                <a:latin typeface="함초롬바탕" pitchFamily="18" charset="-127"/>
                <a:ea typeface="함초롬바탕" pitchFamily="18" charset="-127"/>
                <a:cs typeface="함초롬바탕" pitchFamily="18" charset="-127"/>
              </a:rPr>
              <a:t>를 시청해주세요</a:t>
            </a:r>
            <a:r>
              <a:rPr lang="en-US" altLang="ko-KR" sz="1400" b="1" dirty="0">
                <a:solidFill>
                  <a:schemeClr val="bg1"/>
                </a:solidFill>
                <a:latin typeface="함초롬바탕" pitchFamily="18" charset="-127"/>
                <a:ea typeface="함초롬바탕" pitchFamily="18" charset="-127"/>
                <a:cs typeface="함초롬바탕" pitchFamily="18" charset="-127"/>
              </a:rPr>
              <a:t>.</a:t>
            </a:r>
            <a:endParaRPr lang="ko-KR" altLang="en-US" sz="1400" b="1" dirty="0">
              <a:solidFill>
                <a:schemeClr val="bg1"/>
              </a:solidFill>
              <a:latin typeface="함초롬바탕" pitchFamily="18" charset="-127"/>
              <a:ea typeface="함초롬바탕" pitchFamily="18" charset="-127"/>
              <a:cs typeface="함초롬바탕" pitchFamily="18" charset="-127"/>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a:t>마스터 제목 스타일 편집</a:t>
            </a:r>
            <a:endParaRPr kumimoji="0" lang="en-US"/>
          </a:p>
        </p:txBody>
      </p:sp>
      <p:sp>
        <p:nvSpPr>
          <p:cNvPr id="3" name="세로 텍스트 개체 틀 2"/>
          <p:cNvSpPr>
            <a:spLocks noGrp="1"/>
          </p:cNvSpPr>
          <p:nvPr>
            <p:ph type="body" orient="vert" idx="1"/>
          </p:nvPr>
        </p:nvSpPr>
        <p:spPr/>
        <p:txBody>
          <a:bodyPr vert="eaVert"/>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4" name="날짜 개체 틀 3"/>
          <p:cNvSpPr>
            <a:spLocks noGrp="1"/>
          </p:cNvSpPr>
          <p:nvPr>
            <p:ph type="dt" sz="half" idx="10"/>
          </p:nvPr>
        </p:nvSpPr>
        <p:spPr/>
        <p:txBody>
          <a:bodyPr/>
          <a:lstStyle/>
          <a:p>
            <a:fld id="{C4B5454D-502A-42F7-A2F2-7202D1A918AA}" type="datetimeFigureOut">
              <a:rPr lang="ko-KR" altLang="en-US" smtClean="0"/>
              <a:pPr/>
              <a:t>2024-10-18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38F1E10-FEE3-4FF7-89BB-6A136F18816F}"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spTree>
      <p:nvGrpSpPr>
        <p:cNvPr id="1" name=""/>
        <p:cNvGrpSpPr/>
        <p:nvPr/>
      </p:nvGrpSpPr>
      <p:grpSpPr>
        <a:xfrm>
          <a:off x="0" y="0"/>
          <a:ext cx="0" cy="0"/>
          <a:chOff x="0" y="0"/>
          <a:chExt cx="0" cy="0"/>
        </a:xfrm>
      </p:grpSpPr>
      <p:sp>
        <p:nvSpPr>
          <p:cNvPr id="9" name="직사각형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직사각형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세로 제목 1"/>
          <p:cNvSpPr>
            <a:spLocks noGrp="1"/>
          </p:cNvSpPr>
          <p:nvPr>
            <p:ph type="title" orient="vert"/>
          </p:nvPr>
        </p:nvSpPr>
        <p:spPr>
          <a:xfrm>
            <a:off x="6781800" y="274640"/>
            <a:ext cx="1905000" cy="5851525"/>
          </a:xfrm>
        </p:spPr>
        <p:txBody>
          <a:bodyPr vert="eaVert"/>
          <a:lstStyle/>
          <a:p>
            <a:r>
              <a:rPr kumimoji="0" lang="ko-KR" altLang="en-US"/>
              <a:t>마스터 제목 스타일 편집</a:t>
            </a:r>
            <a:endParaRPr kumimoji="0" lang="en-US"/>
          </a:p>
        </p:txBody>
      </p:sp>
      <p:sp>
        <p:nvSpPr>
          <p:cNvPr id="3" name="세로 텍스트 개체 틀 2"/>
          <p:cNvSpPr>
            <a:spLocks noGrp="1"/>
          </p:cNvSpPr>
          <p:nvPr>
            <p:ph type="body" orient="vert" idx="1"/>
          </p:nvPr>
        </p:nvSpPr>
        <p:spPr>
          <a:xfrm>
            <a:off x="457200" y="304800"/>
            <a:ext cx="6019800" cy="5851525"/>
          </a:xfrm>
        </p:spPr>
        <p:txBody>
          <a:bodyPr vert="eaVert"/>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4" name="날짜 개체 틀 3"/>
          <p:cNvSpPr>
            <a:spLocks noGrp="1"/>
          </p:cNvSpPr>
          <p:nvPr>
            <p:ph type="dt" sz="half" idx="10"/>
          </p:nvPr>
        </p:nvSpPr>
        <p:spPr/>
        <p:txBody>
          <a:bodyPr/>
          <a:lstStyle/>
          <a:p>
            <a:fld id="{C4B5454D-502A-42F7-A2F2-7202D1A918AA}" type="datetimeFigureOut">
              <a:rPr lang="ko-KR" altLang="en-US" smtClean="0"/>
              <a:pPr/>
              <a:t>2024-10-18</a:t>
            </a:fld>
            <a:endParaRPr lang="ko-KR" altLang="en-US"/>
          </a:p>
        </p:txBody>
      </p:sp>
      <p:sp>
        <p:nvSpPr>
          <p:cNvPr id="5" name="바닥글 개체 틀 4"/>
          <p:cNvSpPr>
            <a:spLocks noGrp="1"/>
          </p:cNvSpPr>
          <p:nvPr>
            <p:ph type="ftr" sz="quarter" idx="11"/>
          </p:nvPr>
        </p:nvSpPr>
        <p:spPr>
          <a:xfrm>
            <a:off x="2640597" y="6377459"/>
            <a:ext cx="3836404" cy="365125"/>
          </a:xfrm>
        </p:spPr>
        <p:txBody>
          <a:bodyPr/>
          <a:lstStyle/>
          <a:p>
            <a:endParaRPr lang="ko-KR" altLang="en-US"/>
          </a:p>
        </p:txBody>
      </p:sp>
      <p:sp>
        <p:nvSpPr>
          <p:cNvPr id="6" name="슬라이드 번호 개체 틀 5"/>
          <p:cNvSpPr>
            <a:spLocks noGrp="1"/>
          </p:cNvSpPr>
          <p:nvPr>
            <p:ph type="sldNum" sz="quarter" idx="12"/>
          </p:nvPr>
        </p:nvSpPr>
        <p:spPr/>
        <p:txBody>
          <a:bodyPr/>
          <a:lstStyle/>
          <a:p>
            <a:fld id="{438F1E10-FEE3-4FF7-89BB-6A136F18816F}"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155448"/>
            <a:ext cx="8229600" cy="1252728"/>
          </a:xfrm>
        </p:spPr>
        <p:txBody>
          <a:bodyPr/>
          <a:lstStyle/>
          <a:p>
            <a:r>
              <a:rPr kumimoji="0" lang="ko-KR" altLang="en-US"/>
              <a:t>마스터 제목 스타일 편집</a:t>
            </a:r>
            <a:endParaRPr kumimoji="0" lang="en-US"/>
          </a:p>
        </p:txBody>
      </p:sp>
      <p:sp>
        <p:nvSpPr>
          <p:cNvPr id="3" name="내용 개체 틀 2"/>
          <p:cNvSpPr>
            <a:spLocks noGrp="1"/>
          </p:cNvSpPr>
          <p:nvPr>
            <p:ph idx="1"/>
          </p:nvPr>
        </p:nvSpPr>
        <p:spPr/>
        <p:txBody>
          <a:bodyPr/>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4" name="날짜 개체 틀 3"/>
          <p:cNvSpPr>
            <a:spLocks noGrp="1"/>
          </p:cNvSpPr>
          <p:nvPr>
            <p:ph type="dt" sz="half" idx="10"/>
          </p:nvPr>
        </p:nvSpPr>
        <p:spPr/>
        <p:txBody>
          <a:bodyPr/>
          <a:lstStyle/>
          <a:p>
            <a:fld id="{C4B5454D-502A-42F7-A2F2-7202D1A918AA}" type="datetimeFigureOut">
              <a:rPr lang="ko-KR" altLang="en-US" smtClean="0"/>
              <a:pPr/>
              <a:t>2024-10-18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38F1E10-FEE3-4FF7-89BB-6A136F18816F}"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bg>
      <p:bgRef idx="1002">
        <a:schemeClr val="bg2"/>
      </p:bgRef>
    </p:bg>
    <p:spTree>
      <p:nvGrpSpPr>
        <p:cNvPr id="1" name=""/>
        <p:cNvGrpSpPr/>
        <p:nvPr/>
      </p:nvGrpSpPr>
      <p:grpSpPr>
        <a:xfrm>
          <a:off x="0" y="0"/>
          <a:ext cx="0" cy="0"/>
          <a:chOff x="0" y="0"/>
          <a:chExt cx="0" cy="0"/>
        </a:xfrm>
      </p:grpSpPr>
      <p:sp>
        <p:nvSpPr>
          <p:cNvPr id="9" name="직사각형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직사각형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제목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ko-KR" altLang="en-US"/>
              <a:t>마스터 제목 스타일 편집</a:t>
            </a:r>
            <a:endParaRPr kumimoji="0" lang="en-US"/>
          </a:p>
        </p:txBody>
      </p:sp>
      <p:sp>
        <p:nvSpPr>
          <p:cNvPr id="3" name="텍스트 개체 틀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ko-KR" altLang="en-US"/>
              <a:t>마스터 텍스트 스타일을 편집합니다</a:t>
            </a:r>
          </a:p>
        </p:txBody>
      </p:sp>
      <p:sp>
        <p:nvSpPr>
          <p:cNvPr id="4" name="날짜 개체 틀 3"/>
          <p:cNvSpPr>
            <a:spLocks noGrp="1"/>
          </p:cNvSpPr>
          <p:nvPr>
            <p:ph type="dt" sz="half" idx="10"/>
          </p:nvPr>
        </p:nvSpPr>
        <p:spPr/>
        <p:txBody>
          <a:bodyPr/>
          <a:lstStyle/>
          <a:p>
            <a:fld id="{C4B5454D-502A-42F7-A2F2-7202D1A918AA}" type="datetimeFigureOut">
              <a:rPr lang="ko-KR" altLang="en-US" smtClean="0"/>
              <a:pPr/>
              <a:t>2024-10-18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38F1E10-FEE3-4FF7-89BB-6A136F18816F}" type="slidenum">
              <a:rPr lang="ko-KR" altLang="en-US" smtClean="0"/>
              <a:pPr/>
              <a:t>‹#›</a:t>
            </a:fld>
            <a:endParaRPr lang="ko-KR"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a:t>마스터 제목 스타일 편집</a:t>
            </a:r>
            <a:endParaRPr kumimoji="0" lang="en-US"/>
          </a:p>
        </p:txBody>
      </p:sp>
      <p:sp>
        <p:nvSpPr>
          <p:cNvPr id="3" name="내용 개체 틀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4" name="내용 개체 틀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5" name="날짜 개체 틀 4"/>
          <p:cNvSpPr>
            <a:spLocks noGrp="1"/>
          </p:cNvSpPr>
          <p:nvPr>
            <p:ph type="dt" sz="half" idx="10"/>
          </p:nvPr>
        </p:nvSpPr>
        <p:spPr/>
        <p:txBody>
          <a:bodyPr/>
          <a:lstStyle/>
          <a:p>
            <a:fld id="{C4B5454D-502A-42F7-A2F2-7202D1A918AA}" type="datetimeFigureOut">
              <a:rPr lang="ko-KR" altLang="en-US" smtClean="0"/>
              <a:pPr/>
              <a:t>2024-10-18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38F1E10-FEE3-4FF7-89BB-6A136F18816F}"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extLst/>
          </a:lstStyle>
          <a:p>
            <a:r>
              <a:rPr kumimoji="0" lang="ko-KR" altLang="en-US"/>
              <a:t>마스터 제목 스타일 편집</a:t>
            </a:r>
            <a:endParaRPr kumimoji="0" lang="en-US"/>
          </a:p>
        </p:txBody>
      </p:sp>
      <p:sp>
        <p:nvSpPr>
          <p:cNvPr id="3" name="텍스트 개체 틀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ko-KR" altLang="en-US"/>
              <a:t>마스터 텍스트 스타일을 편집합니다</a:t>
            </a:r>
          </a:p>
        </p:txBody>
      </p:sp>
      <p:sp>
        <p:nvSpPr>
          <p:cNvPr id="4" name="내용 개체 틀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5" name="텍스트 개체 틀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ko-KR" altLang="en-US"/>
              <a:t>마스터 텍스트 스타일을 편집합니다</a:t>
            </a:r>
          </a:p>
        </p:txBody>
      </p:sp>
      <p:sp>
        <p:nvSpPr>
          <p:cNvPr id="6" name="내용 개체 틀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7" name="날짜 개체 틀 6"/>
          <p:cNvSpPr>
            <a:spLocks noGrp="1"/>
          </p:cNvSpPr>
          <p:nvPr>
            <p:ph type="dt" sz="half" idx="10"/>
          </p:nvPr>
        </p:nvSpPr>
        <p:spPr/>
        <p:txBody>
          <a:bodyPr/>
          <a:lstStyle/>
          <a:p>
            <a:fld id="{C4B5454D-502A-42F7-A2F2-7202D1A918AA}" type="datetimeFigureOut">
              <a:rPr lang="ko-KR" altLang="en-US" smtClean="0"/>
              <a:pPr/>
              <a:t>2024-10-18</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438F1E10-FEE3-4FF7-89BB-6A136F18816F}"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a:t>마스터 제목 스타일 편집</a:t>
            </a:r>
            <a:endParaRPr kumimoji="0" lang="en-US"/>
          </a:p>
        </p:txBody>
      </p:sp>
      <p:sp>
        <p:nvSpPr>
          <p:cNvPr id="3" name="날짜 개체 틀 2"/>
          <p:cNvSpPr>
            <a:spLocks noGrp="1"/>
          </p:cNvSpPr>
          <p:nvPr>
            <p:ph type="dt" sz="half" idx="10"/>
          </p:nvPr>
        </p:nvSpPr>
        <p:spPr/>
        <p:txBody>
          <a:bodyPr/>
          <a:lstStyle/>
          <a:p>
            <a:fld id="{C4B5454D-502A-42F7-A2F2-7202D1A918AA}" type="datetimeFigureOut">
              <a:rPr lang="ko-KR" altLang="en-US" smtClean="0"/>
              <a:pPr/>
              <a:t>2024-10-18</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438F1E10-FEE3-4FF7-89BB-6A136F18816F}"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C4B5454D-502A-42F7-A2F2-7202D1A918AA}" type="datetimeFigureOut">
              <a:rPr lang="ko-KR" altLang="en-US" smtClean="0"/>
              <a:pPr/>
              <a:t>2024-10-18</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438F1E10-FEE3-4FF7-89BB-6A136F18816F}"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ko-KR" altLang="en-US"/>
              <a:t>마스터 제목 스타일 편집</a:t>
            </a:r>
            <a:endParaRPr kumimoji="0" lang="en-US"/>
          </a:p>
        </p:txBody>
      </p:sp>
      <p:sp>
        <p:nvSpPr>
          <p:cNvPr id="3" name="내용 개체 틀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4" name="텍스트 개체 틀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ko-KR" altLang="en-US"/>
              <a:t>마스터 텍스트 스타일을 편집합니다</a:t>
            </a:r>
          </a:p>
        </p:txBody>
      </p:sp>
      <p:sp>
        <p:nvSpPr>
          <p:cNvPr id="5" name="날짜 개체 틀 4"/>
          <p:cNvSpPr>
            <a:spLocks noGrp="1"/>
          </p:cNvSpPr>
          <p:nvPr>
            <p:ph type="dt" sz="half" idx="10"/>
          </p:nvPr>
        </p:nvSpPr>
        <p:spPr/>
        <p:txBody>
          <a:bodyPr/>
          <a:lstStyle/>
          <a:p>
            <a:fld id="{C4B5454D-502A-42F7-A2F2-7202D1A918AA}" type="datetimeFigureOut">
              <a:rPr lang="ko-KR" altLang="en-US" smtClean="0"/>
              <a:pPr/>
              <a:t>2024-10-18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38F1E10-FEE3-4FF7-89BB-6A136F18816F}" type="slidenum">
              <a:rPr lang="ko-KR" altLang="en-US" smtClean="0"/>
              <a:pPr/>
              <a:t>‹#›</a:t>
            </a:fld>
            <a:endParaRPr lang="ko-KR" altLang="en-US"/>
          </a:p>
        </p:txBody>
      </p:sp>
      <p:sp>
        <p:nvSpPr>
          <p:cNvPr id="12" name="직사각형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직사각형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bg>
      <p:bgRef idx="1001">
        <a:schemeClr val="bg2"/>
      </p:bgRef>
    </p:bg>
    <p:spTree>
      <p:nvGrpSpPr>
        <p:cNvPr id="1" name=""/>
        <p:cNvGrpSpPr/>
        <p:nvPr/>
      </p:nvGrpSpPr>
      <p:grpSpPr>
        <a:xfrm>
          <a:off x="0" y="0"/>
          <a:ext cx="0" cy="0"/>
          <a:chOff x="0" y="0"/>
          <a:chExt cx="0" cy="0"/>
        </a:xfrm>
      </p:grpSpPr>
      <p:sp>
        <p:nvSpPr>
          <p:cNvPr id="2" name="제목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ko-KR" altLang="en-US"/>
              <a:t>마스터 제목 스타일 편집</a:t>
            </a:r>
            <a:endParaRPr kumimoji="0" lang="en-US"/>
          </a:p>
        </p:txBody>
      </p:sp>
      <p:sp>
        <p:nvSpPr>
          <p:cNvPr id="3" name="그림 개체 틀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ko-KR" altLang="en-US"/>
              <a:t>그림을 추가하려면 아이콘을 클릭하십시오</a:t>
            </a:r>
            <a:endParaRPr kumimoji="0" lang="en-US" dirty="0"/>
          </a:p>
        </p:txBody>
      </p:sp>
      <p:sp>
        <p:nvSpPr>
          <p:cNvPr id="4" name="텍스트 개체 틀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ko-KR" altLang="en-US"/>
              <a:t>마스터 텍스트 스타일을 편집합니다</a:t>
            </a:r>
          </a:p>
        </p:txBody>
      </p:sp>
      <p:sp>
        <p:nvSpPr>
          <p:cNvPr id="5" name="날짜 개체 틀 4"/>
          <p:cNvSpPr>
            <a:spLocks noGrp="1"/>
          </p:cNvSpPr>
          <p:nvPr>
            <p:ph type="dt" sz="half" idx="10"/>
          </p:nvPr>
        </p:nvSpPr>
        <p:spPr>
          <a:xfrm>
            <a:off x="164592" y="1170432"/>
            <a:ext cx="2523744" cy="201168"/>
          </a:xfrm>
        </p:spPr>
        <p:txBody>
          <a:bodyPr/>
          <a:lstStyle/>
          <a:p>
            <a:fld id="{C4B5454D-502A-42F7-A2F2-7202D1A918AA}" type="datetimeFigureOut">
              <a:rPr lang="ko-KR" altLang="en-US" smtClean="0"/>
              <a:pPr/>
              <a:t>2024-10-18</a:t>
            </a:fld>
            <a:endParaRPr lang="ko-KR" altLang="en-US"/>
          </a:p>
        </p:txBody>
      </p:sp>
      <p:sp>
        <p:nvSpPr>
          <p:cNvPr id="11" name="직사각형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직사각형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바닥글 개체 틀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ko-KR" altLang="en-US"/>
          </a:p>
        </p:txBody>
      </p:sp>
      <p:sp>
        <p:nvSpPr>
          <p:cNvPr id="7" name="슬라이드 번호 개체 틀 6"/>
          <p:cNvSpPr>
            <a:spLocks noGrp="1"/>
          </p:cNvSpPr>
          <p:nvPr>
            <p:ph type="sldNum" sz="quarter" idx="12"/>
          </p:nvPr>
        </p:nvSpPr>
        <p:spPr>
          <a:xfrm>
            <a:off x="8339328" y="1170432"/>
            <a:ext cx="733864" cy="201168"/>
          </a:xfrm>
        </p:spPr>
        <p:txBody>
          <a:bodyPr/>
          <a:lstStyle/>
          <a:p>
            <a:fld id="{438F1E10-FEE3-4FF7-89BB-6A136F18816F}" type="slidenum">
              <a:rPr lang="ko-KR" altLang="en-US" smtClean="0"/>
              <a:pPr/>
              <a:t>‹#›</a:t>
            </a:fld>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직사각형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직사각형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제목 개체 틀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ko-KR" altLang="en-US"/>
              <a:t>마스터 제목 스타일 편집</a:t>
            </a:r>
            <a:endParaRPr kumimoji="0" lang="en-US"/>
          </a:p>
        </p:txBody>
      </p:sp>
      <p:sp>
        <p:nvSpPr>
          <p:cNvPr id="3" name="텍스트 개체 틀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ko-KR" altLang="en-US"/>
              <a:t>마스터 텍스트 스타일을 편집합니다</a:t>
            </a:r>
          </a:p>
          <a:p>
            <a:pPr lvl="1" eaLnBrk="1" latinLnBrk="0" hangingPunct="1"/>
            <a:r>
              <a:rPr kumimoji="0" lang="ko-KR" altLang="en-US"/>
              <a:t>둘째 수준</a:t>
            </a:r>
          </a:p>
          <a:p>
            <a:pPr lvl="2" eaLnBrk="1" latinLnBrk="0" hangingPunct="1"/>
            <a:r>
              <a:rPr kumimoji="0" lang="ko-KR" altLang="en-US"/>
              <a:t>셋째 수준</a:t>
            </a:r>
          </a:p>
          <a:p>
            <a:pPr lvl="3" eaLnBrk="1" latinLnBrk="0" hangingPunct="1"/>
            <a:r>
              <a:rPr kumimoji="0" lang="ko-KR" altLang="en-US"/>
              <a:t>넷째 수준</a:t>
            </a:r>
          </a:p>
          <a:p>
            <a:pPr lvl="4" eaLnBrk="1" latinLnBrk="0" hangingPunct="1"/>
            <a:r>
              <a:rPr kumimoji="0" lang="ko-KR" altLang="en-US"/>
              <a:t>다섯째 수준</a:t>
            </a:r>
            <a:endParaRPr kumimoji="0" lang="en-US"/>
          </a:p>
        </p:txBody>
      </p:sp>
      <p:sp>
        <p:nvSpPr>
          <p:cNvPr id="4" name="날짜 개체 틀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4B5454D-502A-42F7-A2F2-7202D1A918AA}" type="datetimeFigureOut">
              <a:rPr lang="ko-KR" altLang="en-US" smtClean="0"/>
              <a:pPr/>
              <a:t>2024-10-18</a:t>
            </a:fld>
            <a:endParaRPr lang="ko-KR" altLang="en-US"/>
          </a:p>
        </p:txBody>
      </p:sp>
      <p:sp>
        <p:nvSpPr>
          <p:cNvPr id="5" name="바닥글 개체 틀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ko-KR" altLang="en-US"/>
          </a:p>
        </p:txBody>
      </p:sp>
      <p:sp>
        <p:nvSpPr>
          <p:cNvPr id="6" name="슬라이드 번호 개체 틀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38F1E10-FEE3-4FF7-89BB-6A136F18816F}"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1"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1"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1"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1"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1"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1"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1"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1"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1"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1"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6536602"/>
            <a:ext cx="3530851" cy="32139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ko-KR" altLang="en-US"/>
          </a:p>
        </p:txBody>
      </p:sp>
      <p:sp>
        <p:nvSpPr>
          <p:cNvPr id="8" name="직사각형 7"/>
          <p:cNvSpPr/>
          <p:nvPr/>
        </p:nvSpPr>
        <p:spPr>
          <a:xfrm>
            <a:off x="-716" y="891480"/>
            <a:ext cx="9144716" cy="50124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ko-KR" altLang="en-US"/>
          </a:p>
        </p:txBody>
      </p:sp>
      <p:sp>
        <p:nvSpPr>
          <p:cNvPr id="9" name="TextBox 8"/>
          <p:cNvSpPr txBox="1"/>
          <p:nvPr/>
        </p:nvSpPr>
        <p:spPr>
          <a:xfrm>
            <a:off x="323528" y="1916832"/>
            <a:ext cx="8532440" cy="1815882"/>
          </a:xfrm>
          <a:prstGeom prst="rect">
            <a:avLst/>
          </a:prstGeom>
          <a:noFill/>
        </p:spPr>
        <p:txBody>
          <a:bodyPr wrap="square" rtlCol="0">
            <a:spAutoFit/>
          </a:bodyPr>
          <a:lstStyle/>
          <a:p>
            <a:pPr algn="ctr"/>
            <a:r>
              <a:rPr lang="en-US" altLang="ko-KR" sz="3200" b="1" dirty="0">
                <a:solidFill>
                  <a:schemeClr val="bg1"/>
                </a:solidFill>
                <a:latin typeface="바탕"/>
                <a:ea typeface="바탕"/>
                <a:cs typeface="함초롬바탕" pitchFamily="18" charset="-127"/>
              </a:rPr>
              <a:t>『</a:t>
            </a:r>
            <a:r>
              <a:rPr lang="en-US" altLang="ko-KR" sz="3200" b="1" dirty="0">
                <a:solidFill>
                  <a:schemeClr val="bg1"/>
                </a:solidFill>
                <a:latin typeface="함초롬바탕" pitchFamily="18" charset="-127"/>
                <a:ea typeface="함초롬바탕" pitchFamily="18" charset="-127"/>
                <a:cs typeface="함초롬바탕" pitchFamily="18" charset="-127"/>
              </a:rPr>
              <a:t>KJV</a:t>
            </a:r>
            <a:r>
              <a:rPr lang="en-US" altLang="ko-KR" sz="3200" b="1" dirty="0">
                <a:solidFill>
                  <a:schemeClr val="bg1"/>
                </a:solidFill>
                <a:latin typeface="바탕"/>
                <a:ea typeface="바탕"/>
                <a:cs typeface="함초롬바탕" pitchFamily="18" charset="-127"/>
              </a:rPr>
              <a:t>』1097 - </a:t>
            </a:r>
            <a:r>
              <a:rPr lang="ko-KR" altLang="en-US" sz="3200" b="1" dirty="0">
                <a:solidFill>
                  <a:schemeClr val="bg1"/>
                </a:solidFill>
                <a:latin typeface="바탕"/>
                <a:ea typeface="바탕"/>
                <a:cs typeface="함초롬바탕" pitchFamily="18" charset="-127"/>
              </a:rPr>
              <a:t>영어 듣기 훈련</a:t>
            </a:r>
            <a:endParaRPr lang="en-US" altLang="ko-KR" sz="3200" b="1" dirty="0">
              <a:solidFill>
                <a:schemeClr val="bg1"/>
              </a:solidFill>
              <a:latin typeface="바탕"/>
              <a:ea typeface="바탕"/>
              <a:cs typeface="함초롬바탕" pitchFamily="18" charset="-127"/>
            </a:endParaRPr>
          </a:p>
          <a:p>
            <a:pPr algn="ctr"/>
            <a:r>
              <a:rPr lang="ko-KR" altLang="en-US" sz="4400" b="1" dirty="0">
                <a:solidFill>
                  <a:srgbClr val="C00000"/>
                </a:solidFill>
                <a:latin typeface="함초롬바탕" pitchFamily="18" charset="-127"/>
                <a:ea typeface="함초롬바탕" pitchFamily="18" charset="-127"/>
                <a:cs typeface="함초롬바탕" pitchFamily="18" charset="-127"/>
              </a:rPr>
              <a:t>에스겔 제</a:t>
            </a:r>
            <a:r>
              <a:rPr lang="en-US" altLang="ko-KR" sz="4400" b="1" dirty="0">
                <a:solidFill>
                  <a:srgbClr val="C00000"/>
                </a:solidFill>
                <a:latin typeface="함초롬바탕" pitchFamily="18" charset="-127"/>
                <a:ea typeface="함초롬바탕" pitchFamily="18" charset="-127"/>
                <a:cs typeface="함초롬바탕" pitchFamily="18" charset="-127"/>
              </a:rPr>
              <a:t>35</a:t>
            </a:r>
            <a:r>
              <a:rPr lang="ko-KR" altLang="en-US" sz="4400" b="1" dirty="0">
                <a:solidFill>
                  <a:srgbClr val="C00000"/>
                </a:solidFill>
                <a:latin typeface="함초롬바탕" pitchFamily="18" charset="-127"/>
                <a:ea typeface="함초롬바탕" pitchFamily="18" charset="-127"/>
                <a:cs typeface="함초롬바탕" pitchFamily="18" charset="-127"/>
              </a:rPr>
              <a:t>장</a:t>
            </a:r>
            <a:endParaRPr lang="en-US" altLang="ko-KR" sz="4400" b="1" dirty="0">
              <a:solidFill>
                <a:srgbClr val="C00000"/>
              </a:solidFill>
              <a:latin typeface="함초롬바탕" pitchFamily="18" charset="-127"/>
              <a:ea typeface="함초롬바탕" pitchFamily="18" charset="-127"/>
              <a:cs typeface="함초롬바탕" pitchFamily="18" charset="-127"/>
            </a:endParaRPr>
          </a:p>
          <a:p>
            <a:pPr algn="ctr"/>
            <a:r>
              <a:rPr lang="en-US" altLang="ko-KR" sz="3600" b="1" dirty="0">
                <a:solidFill>
                  <a:srgbClr val="FFC000"/>
                </a:solidFill>
                <a:latin typeface="함초롬바탕" pitchFamily="18" charset="-127"/>
                <a:ea typeface="함초롬바탕" pitchFamily="18" charset="-127"/>
                <a:cs typeface="함초롬바탕" pitchFamily="18" charset="-127"/>
              </a:rPr>
              <a:t>Ezekiel Chapter 35</a:t>
            </a:r>
          </a:p>
        </p:txBody>
      </p:sp>
      <p:sp>
        <p:nvSpPr>
          <p:cNvPr id="11" name="TextBox 10"/>
          <p:cNvSpPr txBox="1"/>
          <p:nvPr/>
        </p:nvSpPr>
        <p:spPr>
          <a:xfrm>
            <a:off x="-716" y="5903893"/>
            <a:ext cx="9153769" cy="984885"/>
          </a:xfrm>
          <a:prstGeom prst="rect">
            <a:avLst/>
          </a:prstGeom>
          <a:solidFill>
            <a:schemeClr val="bg1"/>
          </a:solidFill>
        </p:spPr>
        <p:txBody>
          <a:bodyPr wrap="square" rtlCol="0">
            <a:spAutoFit/>
          </a:bodyPr>
          <a:lstStyle/>
          <a:p>
            <a:r>
              <a:rPr lang="en-US" altLang="ko-KR" sz="2400" b="1" dirty="0">
                <a:latin typeface="함초롬바탕" pitchFamily="18" charset="-127"/>
                <a:ea typeface="함초롬바탕" pitchFamily="18" charset="-127"/>
                <a:cs typeface="함초롬바탕" pitchFamily="18" charset="-127"/>
              </a:rPr>
              <a:t>                     </a:t>
            </a:r>
            <a:r>
              <a:rPr lang="ko-KR" altLang="en-US" sz="2400" b="1" dirty="0">
                <a:latin typeface="함초롬바탕" pitchFamily="18" charset="-127"/>
                <a:ea typeface="함초롬바탕" pitchFamily="18" charset="-127"/>
                <a:cs typeface="함초롬바탕" pitchFamily="18" charset="-127"/>
              </a:rPr>
              <a:t>영어문장 듣기 연습 프로그램</a:t>
            </a:r>
            <a:endParaRPr lang="en-US" altLang="ko-KR" sz="2400" b="1" dirty="0">
              <a:latin typeface="함초롬바탕" pitchFamily="18" charset="-127"/>
              <a:ea typeface="함초롬바탕" pitchFamily="18" charset="-127"/>
              <a:cs typeface="함초롬바탕" pitchFamily="18" charset="-127"/>
            </a:endParaRPr>
          </a:p>
          <a:p>
            <a:r>
              <a:rPr lang="ko-KR" altLang="en-US" sz="2800" b="1" dirty="0">
                <a:latin typeface="함초롬바탕" pitchFamily="18" charset="-127"/>
                <a:ea typeface="함초롬바탕" pitchFamily="18" charset="-127"/>
                <a:cs typeface="함초롬바탕" pitchFamily="18" charset="-127"/>
              </a:rPr>
              <a:t>                  </a:t>
            </a:r>
            <a:r>
              <a:rPr lang="en-US" altLang="ko-KR" sz="2800" b="1" dirty="0">
                <a:latin typeface="함초롬바탕" pitchFamily="18" charset="-127"/>
                <a:ea typeface="함초롬바탕" pitchFamily="18" charset="-127"/>
                <a:cs typeface="함초롬바탕" pitchFamily="18" charset="-127"/>
              </a:rPr>
              <a:t>teacher :</a:t>
            </a:r>
            <a:r>
              <a:rPr lang="ko-KR" altLang="en-US" sz="2800" b="1" dirty="0">
                <a:latin typeface="함초롬바탕" pitchFamily="18" charset="-127"/>
                <a:ea typeface="함초롬바탕" pitchFamily="18" charset="-127"/>
                <a:cs typeface="함초롬바탕" pitchFamily="18" charset="-127"/>
              </a:rPr>
              <a:t> </a:t>
            </a:r>
            <a:r>
              <a:rPr lang="en-US" altLang="ko-KR" sz="3400" b="1" dirty="0">
                <a:latin typeface="함초롬바탕" pitchFamily="18" charset="-127"/>
                <a:ea typeface="함초롬바탕" pitchFamily="18" charset="-127"/>
                <a:cs typeface="함초롬바탕" pitchFamily="18" charset="-127"/>
              </a:rPr>
              <a:t>David Kang</a:t>
            </a:r>
            <a:r>
              <a:rPr lang="ko-KR" altLang="en-US" sz="2000" b="1" dirty="0">
                <a:latin typeface="함초롬바탕" pitchFamily="18" charset="-127"/>
                <a:ea typeface="함초롬바탕" pitchFamily="18" charset="-127"/>
                <a:cs typeface="함초롬바탕" pitchFamily="18" charset="-127"/>
              </a:rPr>
              <a:t> </a:t>
            </a:r>
            <a:r>
              <a:rPr lang="en-US" altLang="ko-KR" sz="2000" b="1" dirty="0">
                <a:latin typeface="함초롬바탕" pitchFamily="18" charset="-127"/>
                <a:ea typeface="함초롬바탕" pitchFamily="18" charset="-127"/>
                <a:cs typeface="함초롬바탕" pitchFamily="18" charset="-127"/>
              </a:rPr>
              <a:t>(elgift@knou.ac.kr)</a:t>
            </a:r>
            <a:endParaRPr lang="ko-KR" altLang="en-US" sz="2000" b="1" dirty="0">
              <a:latin typeface="함초롬바탕" pitchFamily="18" charset="-127"/>
              <a:ea typeface="함초롬바탕" pitchFamily="18" charset="-127"/>
              <a:cs typeface="함초롬바탕" pitchFamily="18" charset="-127"/>
            </a:endParaRPr>
          </a:p>
        </p:txBody>
      </p:sp>
      <p:pic>
        <p:nvPicPr>
          <p:cNvPr id="12" name="그림 11" descr="00. 행복나눔.jpg"/>
          <p:cNvPicPr>
            <a:picLocks noChangeAspect="1"/>
          </p:cNvPicPr>
          <p:nvPr/>
        </p:nvPicPr>
        <p:blipFill>
          <a:blip r:embed="rId2" cstate="print"/>
          <a:stretch>
            <a:fillRect/>
          </a:stretch>
        </p:blipFill>
        <p:spPr>
          <a:xfrm>
            <a:off x="60896" y="5996611"/>
            <a:ext cx="1890314" cy="807712"/>
          </a:xfrm>
          <a:prstGeom prst="rect">
            <a:avLst/>
          </a:prstGeom>
        </p:spPr>
      </p:pic>
      <p:sp>
        <p:nvSpPr>
          <p:cNvPr id="13" name="TextBox 12"/>
          <p:cNvSpPr txBox="1"/>
          <p:nvPr/>
        </p:nvSpPr>
        <p:spPr>
          <a:xfrm>
            <a:off x="539552" y="4078813"/>
            <a:ext cx="8208912" cy="646331"/>
          </a:xfrm>
          <a:prstGeom prst="rect">
            <a:avLst/>
          </a:prstGeom>
          <a:noFill/>
        </p:spPr>
        <p:txBody>
          <a:bodyPr wrap="square" rtlCol="0">
            <a:spAutoFit/>
          </a:bodyPr>
          <a:lstStyle/>
          <a:p>
            <a:pPr algn="ctr"/>
            <a:r>
              <a:rPr lang="ko-KR" altLang="en-US" b="1" dirty="0">
                <a:solidFill>
                  <a:srgbClr val="C00000"/>
                </a:solidFill>
                <a:latin typeface="함초롬바탕" pitchFamily="18" charset="-127"/>
                <a:ea typeface="함초롬바탕" pitchFamily="18" charset="-127"/>
                <a:cs typeface="함초롬바탕" pitchFamily="18" charset="-127"/>
              </a:rPr>
              <a:t>영어 해석 강의는 검색어 </a:t>
            </a:r>
            <a:r>
              <a:rPr lang="en-US" altLang="ko-KR" b="1" dirty="0">
                <a:solidFill>
                  <a:srgbClr val="C00000"/>
                </a:solidFill>
                <a:latin typeface="함초롬바탕" pitchFamily="18" charset="-127"/>
                <a:ea typeface="함초롬바탕" pitchFamily="18" charset="-127"/>
                <a:cs typeface="함초롬바탕" pitchFamily="18" charset="-127"/>
              </a:rPr>
              <a:t>‘</a:t>
            </a:r>
            <a:r>
              <a:rPr lang="ko-KR" altLang="en-US" b="1" dirty="0">
                <a:solidFill>
                  <a:srgbClr val="C00000"/>
                </a:solidFill>
                <a:latin typeface="함초롬바탕" pitchFamily="18" charset="-127"/>
                <a:ea typeface="함초롬바탕" pitchFamily="18" charset="-127"/>
                <a:cs typeface="함초롬바탕" pitchFamily="18" charset="-127"/>
              </a:rPr>
              <a:t>바이블로</a:t>
            </a:r>
            <a:r>
              <a:rPr lang="en-US" altLang="ko-KR" b="1" dirty="0">
                <a:solidFill>
                  <a:srgbClr val="C00000"/>
                </a:solidFill>
                <a:latin typeface="함초롬바탕" pitchFamily="18" charset="-127"/>
                <a:ea typeface="함초롬바탕" pitchFamily="18" charset="-127"/>
                <a:cs typeface="함초롬바탕" pitchFamily="18" charset="-127"/>
              </a:rPr>
              <a:t>’</a:t>
            </a:r>
          </a:p>
          <a:p>
            <a:pPr algn="ctr"/>
            <a:r>
              <a:rPr lang="en-US" altLang="ko-KR" b="1" dirty="0">
                <a:solidFill>
                  <a:schemeClr val="accent2">
                    <a:lumMod val="75000"/>
                  </a:schemeClr>
                </a:solidFill>
                <a:latin typeface="함초롬바탕" pitchFamily="18" charset="-127"/>
                <a:ea typeface="함초롬바탕" pitchFamily="18" charset="-127"/>
                <a:cs typeface="함초롬바탕" pitchFamily="18" charset="-127"/>
              </a:rPr>
              <a:t>(</a:t>
            </a:r>
            <a:r>
              <a:rPr lang="ko-KR" altLang="en-US" b="1" dirty="0">
                <a:solidFill>
                  <a:schemeClr val="accent2">
                    <a:lumMod val="75000"/>
                  </a:schemeClr>
                </a:solidFill>
                <a:latin typeface="함초롬바탕" pitchFamily="18" charset="-127"/>
                <a:ea typeface="함초롬바탕" pitchFamily="18" charset="-127"/>
                <a:cs typeface="함초롬바탕" pitchFamily="18" charset="-127"/>
              </a:rPr>
              <a:t>이 프로그램은 기독교인 여부와 무관하게 활용할 수 있습니다</a:t>
            </a:r>
            <a:r>
              <a:rPr lang="en-US" altLang="ko-KR" b="1" dirty="0">
                <a:solidFill>
                  <a:schemeClr val="accent2">
                    <a:lumMod val="75000"/>
                  </a:schemeClr>
                </a:solidFill>
                <a:latin typeface="함초롬바탕" pitchFamily="18" charset="-127"/>
                <a:ea typeface="함초롬바탕" pitchFamily="18" charset="-127"/>
                <a:cs typeface="함초롬바탕" pitchFamily="18" charset="-127"/>
              </a:rPr>
              <a:t>.)</a:t>
            </a:r>
            <a:endParaRPr lang="ko-KR" altLang="en-US" b="1" dirty="0">
              <a:solidFill>
                <a:schemeClr val="accent2">
                  <a:lumMod val="75000"/>
                </a:schemeClr>
              </a:solidFill>
              <a:latin typeface="함초롬바탕" pitchFamily="18" charset="-127"/>
              <a:ea typeface="함초롬바탕" pitchFamily="18" charset="-127"/>
              <a:cs typeface="함초롬바탕" pitchFamily="18" charset="-127"/>
            </a:endParaRPr>
          </a:p>
        </p:txBody>
      </p:sp>
      <p:sp>
        <p:nvSpPr>
          <p:cNvPr id="14" name="직사각형 13"/>
          <p:cNvSpPr/>
          <p:nvPr/>
        </p:nvSpPr>
        <p:spPr>
          <a:xfrm>
            <a:off x="0" y="0"/>
            <a:ext cx="9144000" cy="891480"/>
          </a:xfrm>
          <a:prstGeom prst="rect">
            <a:avLst/>
          </a:prstGeom>
          <a:ln/>
        </p:spPr>
        <p:style>
          <a:lnRef idx="3">
            <a:schemeClr val="lt1"/>
          </a:lnRef>
          <a:fillRef idx="1">
            <a:schemeClr val="accent3"/>
          </a:fillRef>
          <a:effectRef idx="1">
            <a:schemeClr val="accent3"/>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ko-K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함초롬바탕" pitchFamily="18" charset="-127"/>
                <a:ea typeface="함초롬바탕" pitchFamily="18" charset="-127"/>
                <a:cs typeface="함초롬바탕" pitchFamily="18" charset="-127"/>
              </a:rPr>
              <a:t>English Listening Course with KJV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1196752"/>
            <a:ext cx="8784976" cy="5509200"/>
          </a:xfrm>
          <a:prstGeom prst="rect">
            <a:avLst/>
          </a:prstGeom>
          <a:noFill/>
        </p:spPr>
        <p:txBody>
          <a:bodyPr wrap="square" rtlCol="0">
            <a:spAutoFit/>
          </a:bodyPr>
          <a:lstStyle/>
          <a:p>
            <a:pPr fontAlgn="base"/>
            <a:r>
              <a:rPr lang="en-US" altLang="ko-KR" sz="3200" dirty="0"/>
              <a:t>035:001  Moreover the word of the LORD came unto me, saying,  </a:t>
            </a:r>
          </a:p>
          <a:p>
            <a:pPr fontAlgn="base"/>
            <a:r>
              <a:rPr lang="en-US" altLang="ko-KR" sz="3200" dirty="0"/>
              <a:t>035:002 Son of man, set thy face against mount Seir, and prophesy against it,  </a:t>
            </a:r>
          </a:p>
          <a:p>
            <a:pPr fontAlgn="base"/>
            <a:r>
              <a:rPr lang="en-US" altLang="ko-KR" sz="3200" dirty="0"/>
              <a:t>035:003 And say unto it, Thus saith the Lord GOD; Behold, O mount Seir, I am against thee, and I will stretch out mine hand against thee, and I will make thee most desolate.  </a:t>
            </a:r>
          </a:p>
          <a:p>
            <a:pPr fontAlgn="base"/>
            <a:r>
              <a:rPr lang="en-US" altLang="ko-KR" sz="3200" dirty="0"/>
              <a:t>035:004 I will lay thy cities waste, and thou shalt be desolate, and thou shalt know that I am the LORD.  </a:t>
            </a:r>
          </a:p>
          <a:p>
            <a:pPr fontAlgn="base"/>
            <a:r>
              <a:rPr lang="en-US" altLang="ko-KR" sz="3200" dirty="0"/>
              <a:t>035:005 Because thou hast had a perpetual hatred,</a:t>
            </a:r>
          </a:p>
        </p:txBody>
      </p:sp>
      <p:sp>
        <p:nvSpPr>
          <p:cNvPr id="6" name="TextBox 5">
            <a:extLst>
              <a:ext uri="{FF2B5EF4-FFF2-40B4-BE49-F238E27FC236}">
                <a16:creationId xmlns:a16="http://schemas.microsoft.com/office/drawing/2014/main" id="{DBEE6D17-8B7B-4466-BECC-6D0DA21C8C85}"/>
              </a:ext>
            </a:extLst>
          </p:cNvPr>
          <p:cNvSpPr txBox="1"/>
          <p:nvPr/>
        </p:nvSpPr>
        <p:spPr>
          <a:xfrm>
            <a:off x="488887" y="482843"/>
            <a:ext cx="6048672" cy="461665"/>
          </a:xfrm>
          <a:prstGeom prst="rect">
            <a:avLst/>
          </a:prstGeom>
          <a:noFill/>
        </p:spPr>
        <p:txBody>
          <a:bodyPr wrap="square" rtlCol="0">
            <a:spAutoFit/>
          </a:bodyPr>
          <a:lstStyle/>
          <a:p>
            <a:r>
              <a:rPr lang="en-US" altLang="ko-KR" sz="2400" b="1" dirty="0">
                <a:solidFill>
                  <a:srgbClr val="FFFF00"/>
                </a:solidFill>
                <a:latin typeface="HY견고딕" pitchFamily="18" charset="-127"/>
                <a:ea typeface="HY견고딕" pitchFamily="18" charset="-127"/>
              </a:rPr>
              <a:t>Ezekiel Chapter 35</a:t>
            </a:r>
            <a:endParaRPr lang="ko-KR" altLang="en-US" sz="2400" b="1" dirty="0">
              <a:solidFill>
                <a:srgbClr val="FFFF00"/>
              </a:solidFill>
              <a:latin typeface="HY견고딕" pitchFamily="18" charset="-127"/>
              <a:ea typeface="HY견고딕" pitchFamily="18" charset="-127"/>
            </a:endParaRPr>
          </a:p>
        </p:txBody>
      </p:sp>
      <p:sp>
        <p:nvSpPr>
          <p:cNvPr id="8" name="TextBox 7"/>
          <p:cNvSpPr txBox="1"/>
          <p:nvPr/>
        </p:nvSpPr>
        <p:spPr>
          <a:xfrm>
            <a:off x="6012160" y="508610"/>
            <a:ext cx="2844224" cy="400110"/>
          </a:xfrm>
          <a:prstGeom prst="rect">
            <a:avLst/>
          </a:prstGeom>
          <a:noFill/>
        </p:spPr>
        <p:txBody>
          <a:bodyPr wrap="square" rtlCol="0">
            <a:spAutoFit/>
          </a:bodyPr>
          <a:lstStyle/>
          <a:p>
            <a:pPr algn="ctr"/>
            <a:r>
              <a:rPr lang="ko-KR" altLang="en-US" sz="2000" b="1" dirty="0">
                <a:latin typeface="함초롬바탕" pitchFamily="18" charset="-127"/>
                <a:ea typeface="함초롬바탕" pitchFamily="18" charset="-127"/>
                <a:cs typeface="함초롬바탕" pitchFamily="18" charset="-127"/>
              </a:rPr>
              <a:t>에스겔 제</a:t>
            </a:r>
            <a:r>
              <a:rPr lang="en-US" altLang="ko-KR" sz="2000" b="1" dirty="0">
                <a:latin typeface="함초롬바탕" pitchFamily="18" charset="-127"/>
                <a:ea typeface="함초롬바탕" pitchFamily="18" charset="-127"/>
                <a:cs typeface="함초롬바탕" pitchFamily="18" charset="-127"/>
              </a:rPr>
              <a:t>35</a:t>
            </a:r>
            <a:r>
              <a:rPr lang="ko-KR" altLang="en-US" sz="2000" b="1" dirty="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Tree>
    <p:extLst>
      <p:ext uri="{BB962C8B-B14F-4D97-AF65-F5344CB8AC3E}">
        <p14:creationId xmlns:p14="http://schemas.microsoft.com/office/powerpoint/2010/main" val="4191295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1196752"/>
            <a:ext cx="8784976" cy="5509200"/>
          </a:xfrm>
          <a:prstGeom prst="rect">
            <a:avLst/>
          </a:prstGeom>
          <a:noFill/>
        </p:spPr>
        <p:txBody>
          <a:bodyPr wrap="square" rtlCol="0">
            <a:spAutoFit/>
          </a:bodyPr>
          <a:lstStyle/>
          <a:p>
            <a:pPr fontAlgn="base"/>
            <a:r>
              <a:rPr lang="en-US" altLang="ko-KR" sz="3200" dirty="0"/>
              <a:t>and hast shed the blood of the children of Israel by the force of the sword in the time of their calamity, in the time that their iniquity had an end:  </a:t>
            </a:r>
          </a:p>
          <a:p>
            <a:pPr fontAlgn="base"/>
            <a:r>
              <a:rPr lang="en-US" altLang="ko-KR" sz="3200" dirty="0"/>
              <a:t>035:006 Therefore, as I live, saith the Lord GOD, I will prepare thee unto blood, and blood shall pursue thee: </a:t>
            </a:r>
            <a:r>
              <a:rPr lang="en-US" altLang="ko-KR" sz="3200" dirty="0" err="1"/>
              <a:t>sith</a:t>
            </a:r>
            <a:r>
              <a:rPr lang="en-US" altLang="ko-KR" sz="3200" dirty="0"/>
              <a:t> thou hast not hated blood, even blood shall pursue thee.  </a:t>
            </a:r>
          </a:p>
          <a:p>
            <a:pPr fontAlgn="base"/>
            <a:r>
              <a:rPr lang="en-US" altLang="ko-KR" sz="3200" dirty="0"/>
              <a:t>035:007 Thus will I make mount Seir most desolate, and cut off from it him that </a:t>
            </a:r>
            <a:r>
              <a:rPr lang="en-US" altLang="ko-KR" sz="3200" dirty="0" err="1"/>
              <a:t>passeth</a:t>
            </a:r>
            <a:r>
              <a:rPr lang="en-US" altLang="ko-KR" sz="3200" dirty="0"/>
              <a:t> out and him that </a:t>
            </a:r>
            <a:r>
              <a:rPr lang="en-US" altLang="ko-KR" sz="3200" dirty="0" err="1"/>
              <a:t>returneth</a:t>
            </a:r>
            <a:r>
              <a:rPr lang="en-US" altLang="ko-KR" sz="3200" dirty="0"/>
              <a:t>.  </a:t>
            </a:r>
          </a:p>
          <a:p>
            <a:pPr fontAlgn="base"/>
            <a:r>
              <a:rPr lang="en-US" altLang="ko-KR" sz="3200" dirty="0"/>
              <a:t>035:008 And I will fill his mountains</a:t>
            </a:r>
          </a:p>
        </p:txBody>
      </p:sp>
      <p:sp>
        <p:nvSpPr>
          <p:cNvPr id="6" name="TextBox 5">
            <a:extLst>
              <a:ext uri="{FF2B5EF4-FFF2-40B4-BE49-F238E27FC236}">
                <a16:creationId xmlns:a16="http://schemas.microsoft.com/office/drawing/2014/main" id="{DBEE6D17-8B7B-4466-BECC-6D0DA21C8C85}"/>
              </a:ext>
            </a:extLst>
          </p:cNvPr>
          <p:cNvSpPr txBox="1"/>
          <p:nvPr/>
        </p:nvSpPr>
        <p:spPr>
          <a:xfrm>
            <a:off x="488887" y="482843"/>
            <a:ext cx="6048672" cy="461665"/>
          </a:xfrm>
          <a:prstGeom prst="rect">
            <a:avLst/>
          </a:prstGeom>
          <a:noFill/>
        </p:spPr>
        <p:txBody>
          <a:bodyPr wrap="square" rtlCol="0">
            <a:spAutoFit/>
          </a:bodyPr>
          <a:lstStyle/>
          <a:p>
            <a:r>
              <a:rPr lang="en-US" altLang="ko-KR" sz="2400" b="1" dirty="0">
                <a:solidFill>
                  <a:srgbClr val="FFFF00"/>
                </a:solidFill>
                <a:latin typeface="HY견고딕" pitchFamily="18" charset="-127"/>
                <a:ea typeface="HY견고딕" pitchFamily="18" charset="-127"/>
              </a:rPr>
              <a:t>Ezekiel Chapter 35</a:t>
            </a:r>
            <a:endParaRPr lang="ko-KR" altLang="en-US" sz="2400" b="1" dirty="0">
              <a:solidFill>
                <a:srgbClr val="FFFF00"/>
              </a:solidFill>
              <a:latin typeface="HY견고딕" pitchFamily="18" charset="-127"/>
              <a:ea typeface="HY견고딕" pitchFamily="18" charset="-127"/>
            </a:endParaRPr>
          </a:p>
        </p:txBody>
      </p:sp>
      <p:sp>
        <p:nvSpPr>
          <p:cNvPr id="8" name="TextBox 7"/>
          <p:cNvSpPr txBox="1"/>
          <p:nvPr/>
        </p:nvSpPr>
        <p:spPr>
          <a:xfrm>
            <a:off x="6012160" y="508610"/>
            <a:ext cx="2844224" cy="400110"/>
          </a:xfrm>
          <a:prstGeom prst="rect">
            <a:avLst/>
          </a:prstGeom>
          <a:noFill/>
        </p:spPr>
        <p:txBody>
          <a:bodyPr wrap="square" rtlCol="0">
            <a:spAutoFit/>
          </a:bodyPr>
          <a:lstStyle/>
          <a:p>
            <a:pPr algn="ctr"/>
            <a:r>
              <a:rPr lang="ko-KR" altLang="en-US" sz="2000" b="1" dirty="0">
                <a:latin typeface="함초롬바탕" pitchFamily="18" charset="-127"/>
                <a:ea typeface="함초롬바탕" pitchFamily="18" charset="-127"/>
                <a:cs typeface="함초롬바탕" pitchFamily="18" charset="-127"/>
              </a:rPr>
              <a:t>에스겔 제</a:t>
            </a:r>
            <a:r>
              <a:rPr lang="en-US" altLang="ko-KR" sz="2000" b="1" dirty="0">
                <a:latin typeface="함초롬바탕" pitchFamily="18" charset="-127"/>
                <a:ea typeface="함초롬바탕" pitchFamily="18" charset="-127"/>
                <a:cs typeface="함초롬바탕" pitchFamily="18" charset="-127"/>
              </a:rPr>
              <a:t>35</a:t>
            </a:r>
            <a:r>
              <a:rPr lang="ko-KR" altLang="en-US" sz="2000" b="1" dirty="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Tree>
    <p:extLst>
      <p:ext uri="{BB962C8B-B14F-4D97-AF65-F5344CB8AC3E}">
        <p14:creationId xmlns:p14="http://schemas.microsoft.com/office/powerpoint/2010/main" val="3337760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1196752"/>
            <a:ext cx="8784976" cy="5509200"/>
          </a:xfrm>
          <a:prstGeom prst="rect">
            <a:avLst/>
          </a:prstGeom>
          <a:noFill/>
        </p:spPr>
        <p:txBody>
          <a:bodyPr wrap="square" rtlCol="0">
            <a:spAutoFit/>
          </a:bodyPr>
          <a:lstStyle/>
          <a:p>
            <a:pPr fontAlgn="base"/>
            <a:r>
              <a:rPr lang="en-US" altLang="ko-KR" sz="3200" dirty="0"/>
              <a:t>with his slain men: in thy hills, and in thy valleys, and in all thy rivers, shall they fall that are slain with the sword.  </a:t>
            </a:r>
          </a:p>
          <a:p>
            <a:pPr fontAlgn="base"/>
            <a:r>
              <a:rPr lang="en-US" altLang="ko-KR" sz="3200" dirty="0"/>
              <a:t>035:009 I will make thee perpetual desolations, and thy cities shall not return: and ye shall know that I am the LORD.  </a:t>
            </a:r>
          </a:p>
          <a:p>
            <a:pPr fontAlgn="base"/>
            <a:r>
              <a:rPr lang="en-US" altLang="ko-KR" sz="3200" dirty="0"/>
              <a:t>035:010 Because thou hast said, These two nations and these two countries shall be mine, and we will possess it; whereas the LORD was there:  </a:t>
            </a:r>
          </a:p>
          <a:p>
            <a:pPr fontAlgn="base"/>
            <a:r>
              <a:rPr lang="en-US" altLang="ko-KR" sz="3200" dirty="0"/>
              <a:t>035:011 Therefore, as I live, saith the Lord GOD, I will even do according to thine anger, </a:t>
            </a:r>
          </a:p>
        </p:txBody>
      </p:sp>
      <p:sp>
        <p:nvSpPr>
          <p:cNvPr id="6" name="TextBox 5">
            <a:extLst>
              <a:ext uri="{FF2B5EF4-FFF2-40B4-BE49-F238E27FC236}">
                <a16:creationId xmlns:a16="http://schemas.microsoft.com/office/drawing/2014/main" id="{DBEE6D17-8B7B-4466-BECC-6D0DA21C8C85}"/>
              </a:ext>
            </a:extLst>
          </p:cNvPr>
          <p:cNvSpPr txBox="1"/>
          <p:nvPr/>
        </p:nvSpPr>
        <p:spPr>
          <a:xfrm>
            <a:off x="488887" y="482843"/>
            <a:ext cx="6048672" cy="461665"/>
          </a:xfrm>
          <a:prstGeom prst="rect">
            <a:avLst/>
          </a:prstGeom>
          <a:noFill/>
        </p:spPr>
        <p:txBody>
          <a:bodyPr wrap="square" rtlCol="0">
            <a:spAutoFit/>
          </a:bodyPr>
          <a:lstStyle/>
          <a:p>
            <a:r>
              <a:rPr lang="en-US" altLang="ko-KR" sz="2400" b="1" dirty="0">
                <a:solidFill>
                  <a:srgbClr val="FFFF00"/>
                </a:solidFill>
                <a:latin typeface="HY견고딕" pitchFamily="18" charset="-127"/>
                <a:ea typeface="HY견고딕" pitchFamily="18" charset="-127"/>
              </a:rPr>
              <a:t>Ezekiel Chapter 35</a:t>
            </a:r>
            <a:endParaRPr lang="ko-KR" altLang="en-US" sz="2400" b="1" dirty="0">
              <a:solidFill>
                <a:srgbClr val="FFFF00"/>
              </a:solidFill>
              <a:latin typeface="HY견고딕" pitchFamily="18" charset="-127"/>
              <a:ea typeface="HY견고딕" pitchFamily="18" charset="-127"/>
            </a:endParaRPr>
          </a:p>
        </p:txBody>
      </p:sp>
      <p:sp>
        <p:nvSpPr>
          <p:cNvPr id="8" name="TextBox 7"/>
          <p:cNvSpPr txBox="1"/>
          <p:nvPr/>
        </p:nvSpPr>
        <p:spPr>
          <a:xfrm>
            <a:off x="6012160" y="508610"/>
            <a:ext cx="2844224" cy="400110"/>
          </a:xfrm>
          <a:prstGeom prst="rect">
            <a:avLst/>
          </a:prstGeom>
          <a:noFill/>
        </p:spPr>
        <p:txBody>
          <a:bodyPr wrap="square" rtlCol="0">
            <a:spAutoFit/>
          </a:bodyPr>
          <a:lstStyle/>
          <a:p>
            <a:pPr algn="ctr"/>
            <a:r>
              <a:rPr lang="ko-KR" altLang="en-US" sz="2000" b="1" dirty="0">
                <a:latin typeface="함초롬바탕" pitchFamily="18" charset="-127"/>
                <a:ea typeface="함초롬바탕" pitchFamily="18" charset="-127"/>
                <a:cs typeface="함초롬바탕" pitchFamily="18" charset="-127"/>
              </a:rPr>
              <a:t>에스겔 제</a:t>
            </a:r>
            <a:r>
              <a:rPr lang="en-US" altLang="ko-KR" sz="2000" b="1" dirty="0">
                <a:latin typeface="함초롬바탕" pitchFamily="18" charset="-127"/>
                <a:ea typeface="함초롬바탕" pitchFamily="18" charset="-127"/>
                <a:cs typeface="함초롬바탕" pitchFamily="18" charset="-127"/>
              </a:rPr>
              <a:t>35</a:t>
            </a:r>
            <a:r>
              <a:rPr lang="ko-KR" altLang="en-US" sz="2000" b="1" dirty="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Tree>
    <p:extLst>
      <p:ext uri="{BB962C8B-B14F-4D97-AF65-F5344CB8AC3E}">
        <p14:creationId xmlns:p14="http://schemas.microsoft.com/office/powerpoint/2010/main" val="3872863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1196752"/>
            <a:ext cx="8784976" cy="5509200"/>
          </a:xfrm>
          <a:prstGeom prst="rect">
            <a:avLst/>
          </a:prstGeom>
          <a:noFill/>
        </p:spPr>
        <p:txBody>
          <a:bodyPr wrap="square" rtlCol="0">
            <a:spAutoFit/>
          </a:bodyPr>
          <a:lstStyle/>
          <a:p>
            <a:pPr fontAlgn="base"/>
            <a:r>
              <a:rPr lang="en-US" altLang="ko-KR" sz="3200" dirty="0"/>
              <a:t>and according to thine envy which thou hast used out of thy hatred against them; and I will make myself known among them, when I have judged thee.  </a:t>
            </a:r>
          </a:p>
          <a:p>
            <a:pPr fontAlgn="base"/>
            <a:r>
              <a:rPr lang="en-US" altLang="ko-KR" sz="3200" dirty="0"/>
              <a:t>035:012 And thou shalt know that I am the LORD, and that I have heard all thy blasphemies which thou hast spoken against the mountains of Israel, saying, They are laid desolate, they are given us to consume.  </a:t>
            </a:r>
          </a:p>
          <a:p>
            <a:pPr fontAlgn="base"/>
            <a:r>
              <a:rPr lang="en-US" altLang="ko-KR" sz="3200" dirty="0"/>
              <a:t>035:013 Thus with your mouth ye have boasted against me, and have multiplied your words</a:t>
            </a:r>
          </a:p>
        </p:txBody>
      </p:sp>
      <p:sp>
        <p:nvSpPr>
          <p:cNvPr id="6" name="TextBox 5">
            <a:extLst>
              <a:ext uri="{FF2B5EF4-FFF2-40B4-BE49-F238E27FC236}">
                <a16:creationId xmlns:a16="http://schemas.microsoft.com/office/drawing/2014/main" id="{DBEE6D17-8B7B-4466-BECC-6D0DA21C8C85}"/>
              </a:ext>
            </a:extLst>
          </p:cNvPr>
          <p:cNvSpPr txBox="1"/>
          <p:nvPr/>
        </p:nvSpPr>
        <p:spPr>
          <a:xfrm>
            <a:off x="488887" y="482843"/>
            <a:ext cx="6048672" cy="461665"/>
          </a:xfrm>
          <a:prstGeom prst="rect">
            <a:avLst/>
          </a:prstGeom>
          <a:noFill/>
        </p:spPr>
        <p:txBody>
          <a:bodyPr wrap="square" rtlCol="0">
            <a:spAutoFit/>
          </a:bodyPr>
          <a:lstStyle/>
          <a:p>
            <a:r>
              <a:rPr lang="en-US" altLang="ko-KR" sz="2400" b="1" dirty="0">
                <a:solidFill>
                  <a:srgbClr val="FFFF00"/>
                </a:solidFill>
                <a:latin typeface="HY견고딕" pitchFamily="18" charset="-127"/>
                <a:ea typeface="HY견고딕" pitchFamily="18" charset="-127"/>
              </a:rPr>
              <a:t>Ezekiel Chapter 35</a:t>
            </a:r>
            <a:endParaRPr lang="ko-KR" altLang="en-US" sz="2400" b="1" dirty="0">
              <a:solidFill>
                <a:srgbClr val="FFFF00"/>
              </a:solidFill>
              <a:latin typeface="HY견고딕" pitchFamily="18" charset="-127"/>
              <a:ea typeface="HY견고딕" pitchFamily="18" charset="-127"/>
            </a:endParaRPr>
          </a:p>
        </p:txBody>
      </p:sp>
      <p:sp>
        <p:nvSpPr>
          <p:cNvPr id="8" name="TextBox 7"/>
          <p:cNvSpPr txBox="1"/>
          <p:nvPr/>
        </p:nvSpPr>
        <p:spPr>
          <a:xfrm>
            <a:off x="6012160" y="508610"/>
            <a:ext cx="2844224" cy="400110"/>
          </a:xfrm>
          <a:prstGeom prst="rect">
            <a:avLst/>
          </a:prstGeom>
          <a:noFill/>
        </p:spPr>
        <p:txBody>
          <a:bodyPr wrap="square" rtlCol="0">
            <a:spAutoFit/>
          </a:bodyPr>
          <a:lstStyle/>
          <a:p>
            <a:pPr algn="ctr"/>
            <a:r>
              <a:rPr lang="ko-KR" altLang="en-US" sz="2000" b="1" dirty="0">
                <a:latin typeface="함초롬바탕" pitchFamily="18" charset="-127"/>
                <a:ea typeface="함초롬바탕" pitchFamily="18" charset="-127"/>
                <a:cs typeface="함초롬바탕" pitchFamily="18" charset="-127"/>
              </a:rPr>
              <a:t>에스겔 제</a:t>
            </a:r>
            <a:r>
              <a:rPr lang="en-US" altLang="ko-KR" sz="2000" b="1" dirty="0">
                <a:latin typeface="함초롬바탕" pitchFamily="18" charset="-127"/>
                <a:ea typeface="함초롬바탕" pitchFamily="18" charset="-127"/>
                <a:cs typeface="함초롬바탕" pitchFamily="18" charset="-127"/>
              </a:rPr>
              <a:t>35</a:t>
            </a:r>
            <a:r>
              <a:rPr lang="ko-KR" altLang="en-US" sz="2000" b="1" dirty="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Tree>
    <p:extLst>
      <p:ext uri="{BB962C8B-B14F-4D97-AF65-F5344CB8AC3E}">
        <p14:creationId xmlns:p14="http://schemas.microsoft.com/office/powerpoint/2010/main" val="1987894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1196752"/>
            <a:ext cx="8784976" cy="4031873"/>
          </a:xfrm>
          <a:prstGeom prst="rect">
            <a:avLst/>
          </a:prstGeom>
          <a:noFill/>
        </p:spPr>
        <p:txBody>
          <a:bodyPr wrap="square" rtlCol="0">
            <a:spAutoFit/>
          </a:bodyPr>
          <a:lstStyle/>
          <a:p>
            <a:pPr fontAlgn="base"/>
            <a:r>
              <a:rPr lang="en-US" altLang="ko-KR" sz="3200"/>
              <a:t>against </a:t>
            </a:r>
            <a:r>
              <a:rPr lang="en-US" altLang="ko-KR" sz="3200" dirty="0"/>
              <a:t>me: I have heard them.  </a:t>
            </a:r>
          </a:p>
          <a:p>
            <a:pPr fontAlgn="base"/>
            <a:r>
              <a:rPr lang="en-US" altLang="ko-KR" sz="3200" dirty="0"/>
              <a:t>035:014 Thus saith the Lord GOD; When the whole earth </a:t>
            </a:r>
            <a:r>
              <a:rPr lang="en-US" altLang="ko-KR" sz="3200" dirty="0" err="1"/>
              <a:t>rejoiceth</a:t>
            </a:r>
            <a:r>
              <a:rPr lang="en-US" altLang="ko-KR" sz="3200" dirty="0"/>
              <a:t>, I will make thee desolate.  </a:t>
            </a:r>
          </a:p>
          <a:p>
            <a:pPr fontAlgn="base"/>
            <a:r>
              <a:rPr lang="en-US" altLang="ko-KR" sz="3200" dirty="0"/>
              <a:t>035:015 As thou didst rejoice at the inheritance of the house of Israel, because it was desolate, so will I do unto thee: thou shalt be desolate, O mount Seir, and all </a:t>
            </a:r>
            <a:r>
              <a:rPr lang="en-US" altLang="ko-KR" sz="3200" dirty="0" err="1"/>
              <a:t>Idumea</a:t>
            </a:r>
            <a:r>
              <a:rPr lang="en-US" altLang="ko-KR" sz="3200" dirty="0"/>
              <a:t>, even all of it: and they shall know that I am the LORD.</a:t>
            </a:r>
          </a:p>
        </p:txBody>
      </p:sp>
      <p:sp>
        <p:nvSpPr>
          <p:cNvPr id="6" name="TextBox 5">
            <a:extLst>
              <a:ext uri="{FF2B5EF4-FFF2-40B4-BE49-F238E27FC236}">
                <a16:creationId xmlns:a16="http://schemas.microsoft.com/office/drawing/2014/main" id="{DBEE6D17-8B7B-4466-BECC-6D0DA21C8C85}"/>
              </a:ext>
            </a:extLst>
          </p:cNvPr>
          <p:cNvSpPr txBox="1"/>
          <p:nvPr/>
        </p:nvSpPr>
        <p:spPr>
          <a:xfrm>
            <a:off x="488887" y="482843"/>
            <a:ext cx="6048672" cy="461665"/>
          </a:xfrm>
          <a:prstGeom prst="rect">
            <a:avLst/>
          </a:prstGeom>
          <a:noFill/>
        </p:spPr>
        <p:txBody>
          <a:bodyPr wrap="square" rtlCol="0">
            <a:spAutoFit/>
          </a:bodyPr>
          <a:lstStyle/>
          <a:p>
            <a:r>
              <a:rPr lang="en-US" altLang="ko-KR" sz="2400" b="1" dirty="0">
                <a:solidFill>
                  <a:srgbClr val="FFFF00"/>
                </a:solidFill>
                <a:latin typeface="HY견고딕" pitchFamily="18" charset="-127"/>
                <a:ea typeface="HY견고딕" pitchFamily="18" charset="-127"/>
              </a:rPr>
              <a:t>Ezekiel Chapter 35</a:t>
            </a:r>
            <a:endParaRPr lang="ko-KR" altLang="en-US" sz="2400" b="1" dirty="0">
              <a:solidFill>
                <a:srgbClr val="FFFF00"/>
              </a:solidFill>
              <a:latin typeface="HY견고딕" pitchFamily="18" charset="-127"/>
              <a:ea typeface="HY견고딕" pitchFamily="18" charset="-127"/>
            </a:endParaRPr>
          </a:p>
        </p:txBody>
      </p:sp>
      <p:sp>
        <p:nvSpPr>
          <p:cNvPr id="8" name="TextBox 7"/>
          <p:cNvSpPr txBox="1"/>
          <p:nvPr/>
        </p:nvSpPr>
        <p:spPr>
          <a:xfrm>
            <a:off x="6012160" y="508610"/>
            <a:ext cx="2844224" cy="400110"/>
          </a:xfrm>
          <a:prstGeom prst="rect">
            <a:avLst/>
          </a:prstGeom>
          <a:noFill/>
        </p:spPr>
        <p:txBody>
          <a:bodyPr wrap="square" rtlCol="0">
            <a:spAutoFit/>
          </a:bodyPr>
          <a:lstStyle/>
          <a:p>
            <a:pPr algn="ctr"/>
            <a:r>
              <a:rPr lang="ko-KR" altLang="en-US" sz="2000" b="1" dirty="0">
                <a:latin typeface="함초롬바탕" pitchFamily="18" charset="-127"/>
                <a:ea typeface="함초롬바탕" pitchFamily="18" charset="-127"/>
                <a:cs typeface="함초롬바탕" pitchFamily="18" charset="-127"/>
              </a:rPr>
              <a:t>에스겔 제</a:t>
            </a:r>
            <a:r>
              <a:rPr lang="en-US" altLang="ko-KR" sz="2000" b="1" dirty="0">
                <a:latin typeface="함초롬바탕" pitchFamily="18" charset="-127"/>
                <a:ea typeface="함초롬바탕" pitchFamily="18" charset="-127"/>
                <a:cs typeface="함초롬바탕" pitchFamily="18" charset="-127"/>
              </a:rPr>
              <a:t>35</a:t>
            </a:r>
            <a:r>
              <a:rPr lang="ko-KR" altLang="en-US" sz="2000" b="1" dirty="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Tree>
    <p:extLst>
      <p:ext uri="{BB962C8B-B14F-4D97-AF65-F5344CB8AC3E}">
        <p14:creationId xmlns:p14="http://schemas.microsoft.com/office/powerpoint/2010/main" val="3374719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EE6D17-8B7B-4466-BECC-6D0DA21C8C85}"/>
              </a:ext>
            </a:extLst>
          </p:cNvPr>
          <p:cNvSpPr txBox="1"/>
          <p:nvPr/>
        </p:nvSpPr>
        <p:spPr>
          <a:xfrm>
            <a:off x="488887" y="482843"/>
            <a:ext cx="6048672" cy="461665"/>
          </a:xfrm>
          <a:prstGeom prst="rect">
            <a:avLst/>
          </a:prstGeom>
          <a:noFill/>
        </p:spPr>
        <p:txBody>
          <a:bodyPr wrap="square" rtlCol="0">
            <a:spAutoFit/>
          </a:bodyPr>
          <a:lstStyle/>
          <a:p>
            <a:r>
              <a:rPr lang="en-US" altLang="ko-KR" sz="2400" b="1" dirty="0">
                <a:solidFill>
                  <a:srgbClr val="FFFF00"/>
                </a:solidFill>
                <a:latin typeface="HY견고딕" pitchFamily="18" charset="-127"/>
                <a:ea typeface="HY견고딕" pitchFamily="18" charset="-127"/>
              </a:rPr>
              <a:t>Ezekiel Chapter 35</a:t>
            </a:r>
            <a:endParaRPr lang="ko-KR" altLang="en-US" sz="2400" b="1" dirty="0">
              <a:solidFill>
                <a:srgbClr val="FFFF00"/>
              </a:solidFill>
              <a:latin typeface="HY견고딕" pitchFamily="18" charset="-127"/>
              <a:ea typeface="HY견고딕" pitchFamily="18" charset="-127"/>
            </a:endParaRPr>
          </a:p>
        </p:txBody>
      </p:sp>
      <p:sp>
        <p:nvSpPr>
          <p:cNvPr id="8" name="Rectangle 7"/>
          <p:cNvSpPr/>
          <p:nvPr/>
        </p:nvSpPr>
        <p:spPr>
          <a:xfrm>
            <a:off x="395536" y="1988840"/>
            <a:ext cx="8280920" cy="4392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dirty="0">
                <a:solidFill>
                  <a:srgbClr val="FF0000"/>
                </a:solidFill>
              </a:rPr>
              <a:t>KJV </a:t>
            </a:r>
            <a:r>
              <a:rPr lang="ko-KR" altLang="en-US" sz="3200" dirty="0">
                <a:solidFill>
                  <a:srgbClr val="FF0000"/>
                </a:solidFill>
              </a:rPr>
              <a:t>기반의 영어 해석 강좌는</a:t>
            </a:r>
            <a:endParaRPr lang="en-US" altLang="ko-KR" sz="3200" dirty="0">
              <a:solidFill>
                <a:srgbClr val="FF0000"/>
              </a:solidFill>
            </a:endParaRPr>
          </a:p>
          <a:p>
            <a:pPr algn="ctr"/>
            <a:r>
              <a:rPr lang="ko-KR" altLang="en-US" sz="3200" dirty="0">
                <a:solidFill>
                  <a:srgbClr val="FF0000"/>
                </a:solidFill>
              </a:rPr>
              <a:t>신학적 내용이 빠져 있으므로</a:t>
            </a:r>
            <a:endParaRPr lang="en-US" altLang="ko-KR" sz="3200" dirty="0">
              <a:solidFill>
                <a:srgbClr val="FF0000"/>
              </a:solidFill>
            </a:endParaRPr>
          </a:p>
          <a:p>
            <a:pPr algn="ctr"/>
            <a:r>
              <a:rPr lang="ko-KR" altLang="en-US" sz="3200" dirty="0">
                <a:solidFill>
                  <a:srgbClr val="FF0000"/>
                </a:solidFill>
              </a:rPr>
              <a:t>기독교인 여부와 무관하게</a:t>
            </a:r>
            <a:endParaRPr lang="en-US" altLang="ko-KR" sz="3200" dirty="0">
              <a:solidFill>
                <a:srgbClr val="FF0000"/>
              </a:solidFill>
            </a:endParaRPr>
          </a:p>
          <a:p>
            <a:pPr algn="ctr"/>
            <a:r>
              <a:rPr lang="ko-KR" altLang="en-US" sz="3200" dirty="0">
                <a:solidFill>
                  <a:srgbClr val="FF0000"/>
                </a:solidFill>
              </a:rPr>
              <a:t>활용할 수 있습니다</a:t>
            </a:r>
            <a:r>
              <a:rPr lang="en-US" altLang="ko-KR" sz="3200" dirty="0">
                <a:solidFill>
                  <a:srgbClr val="FF0000"/>
                </a:solidFill>
              </a:rPr>
              <a:t>. (</a:t>
            </a:r>
            <a:r>
              <a:rPr lang="ko-KR" altLang="en-US" sz="3200" dirty="0">
                <a:solidFill>
                  <a:srgbClr val="FF0000"/>
                </a:solidFill>
              </a:rPr>
              <a:t>검색어 </a:t>
            </a:r>
            <a:r>
              <a:rPr lang="en-US" altLang="ko-KR" sz="3200" dirty="0">
                <a:solidFill>
                  <a:srgbClr val="FF0000"/>
                </a:solidFill>
              </a:rPr>
              <a:t>: </a:t>
            </a:r>
            <a:r>
              <a:rPr lang="ko-KR" altLang="en-US" sz="3200" dirty="0">
                <a:solidFill>
                  <a:srgbClr val="FF0000"/>
                </a:solidFill>
              </a:rPr>
              <a:t>바이블로</a:t>
            </a:r>
            <a:r>
              <a:rPr lang="en-US" altLang="ko-KR" sz="3200" dirty="0">
                <a:solidFill>
                  <a:srgbClr val="FF0000"/>
                </a:solidFill>
              </a:rPr>
              <a:t>)</a:t>
            </a:r>
          </a:p>
          <a:p>
            <a:pPr algn="ctr"/>
            <a:endParaRPr lang="en-US" altLang="ko-KR" sz="2800" dirty="0"/>
          </a:p>
          <a:p>
            <a:pPr algn="ctr"/>
            <a:r>
              <a:rPr lang="en-US" altLang="ko-KR" sz="2800" dirty="0"/>
              <a:t>KJV </a:t>
            </a:r>
            <a:r>
              <a:rPr lang="ko-KR" altLang="en-US" sz="2800" dirty="0"/>
              <a:t>영어해석 강좌가 끝나면</a:t>
            </a:r>
            <a:endParaRPr lang="en-US" altLang="ko-KR" sz="2800" dirty="0"/>
          </a:p>
          <a:p>
            <a:pPr algn="ctr"/>
            <a:r>
              <a:rPr lang="en-US" altLang="ko-KR" sz="2800" dirty="0"/>
              <a:t>NIV </a:t>
            </a:r>
            <a:r>
              <a:rPr lang="ko-KR" altLang="en-US" sz="2800" dirty="0"/>
              <a:t>영어구조분석 강좌</a:t>
            </a:r>
            <a:r>
              <a:rPr lang="en-US" altLang="ko-KR" sz="2800" dirty="0"/>
              <a:t>(</a:t>
            </a:r>
            <a:r>
              <a:rPr lang="ko-KR" altLang="en-US" sz="2800" dirty="0"/>
              <a:t>검색어 </a:t>
            </a:r>
            <a:r>
              <a:rPr lang="en-US" altLang="ko-KR" sz="2800" dirty="0"/>
              <a:t>: </a:t>
            </a:r>
            <a:r>
              <a:rPr lang="ko-KR" altLang="en-US" sz="2800" dirty="0"/>
              <a:t>뉴바이블로</a:t>
            </a:r>
            <a:r>
              <a:rPr lang="en-US" altLang="ko-KR" sz="2800" dirty="0"/>
              <a:t>)</a:t>
            </a:r>
            <a:r>
              <a:rPr lang="ko-KR" altLang="en-US" sz="2800" dirty="0"/>
              <a:t>가 </a:t>
            </a:r>
            <a:endParaRPr lang="en-US" altLang="ko-KR" sz="2800" dirty="0"/>
          </a:p>
          <a:p>
            <a:pPr algn="ctr"/>
            <a:r>
              <a:rPr lang="ko-KR" altLang="en-US" sz="2800" dirty="0"/>
              <a:t>기독교인용으로 진행될 예정입니다</a:t>
            </a:r>
            <a:r>
              <a:rPr lang="en-US" altLang="ko-KR" sz="2800" dirty="0"/>
              <a:t>.</a:t>
            </a:r>
          </a:p>
        </p:txBody>
      </p:sp>
      <p:sp>
        <p:nvSpPr>
          <p:cNvPr id="2" name="TextBox 1"/>
          <p:cNvSpPr txBox="1"/>
          <p:nvPr/>
        </p:nvSpPr>
        <p:spPr>
          <a:xfrm>
            <a:off x="1475656" y="1234648"/>
            <a:ext cx="6264696" cy="584775"/>
          </a:xfrm>
          <a:prstGeom prst="rect">
            <a:avLst/>
          </a:prstGeom>
          <a:noFill/>
        </p:spPr>
        <p:txBody>
          <a:bodyPr wrap="square" rtlCol="0">
            <a:spAutoFit/>
          </a:bodyPr>
          <a:lstStyle/>
          <a:p>
            <a:pPr algn="ctr"/>
            <a:r>
              <a:rPr lang="ko-KR" altLang="en-US" sz="3200" b="1">
                <a:solidFill>
                  <a:srgbClr val="FFFF00"/>
                </a:solidFill>
              </a:rPr>
              <a:t>안내 사항</a:t>
            </a:r>
          </a:p>
        </p:txBody>
      </p:sp>
      <p:sp>
        <p:nvSpPr>
          <p:cNvPr id="7" name="TextBox 6"/>
          <p:cNvSpPr txBox="1"/>
          <p:nvPr/>
        </p:nvSpPr>
        <p:spPr>
          <a:xfrm>
            <a:off x="6012160" y="508610"/>
            <a:ext cx="2844224" cy="400110"/>
          </a:xfrm>
          <a:prstGeom prst="rect">
            <a:avLst/>
          </a:prstGeom>
          <a:noFill/>
        </p:spPr>
        <p:txBody>
          <a:bodyPr wrap="square" rtlCol="0">
            <a:spAutoFit/>
          </a:bodyPr>
          <a:lstStyle/>
          <a:p>
            <a:pPr algn="ctr"/>
            <a:r>
              <a:rPr lang="ko-KR" altLang="en-US" sz="2000" b="1" dirty="0">
                <a:latin typeface="함초롬바탕" pitchFamily="18" charset="-127"/>
                <a:ea typeface="함초롬바탕" pitchFamily="18" charset="-127"/>
                <a:cs typeface="함초롬바탕" pitchFamily="18" charset="-127"/>
              </a:rPr>
              <a:t>에스겔 제</a:t>
            </a:r>
            <a:r>
              <a:rPr lang="en-US" altLang="ko-KR" sz="2000" b="1" dirty="0">
                <a:latin typeface="함초롬바탕" pitchFamily="18" charset="-127"/>
                <a:ea typeface="함초롬바탕" pitchFamily="18" charset="-127"/>
                <a:cs typeface="함초롬바탕" pitchFamily="18" charset="-127"/>
              </a:rPr>
              <a:t>35</a:t>
            </a:r>
            <a:r>
              <a:rPr lang="ko-KR" altLang="en-US" sz="2000" b="1" dirty="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Tree>
    <p:extLst>
      <p:ext uri="{BB962C8B-B14F-4D97-AF65-F5344CB8AC3E}">
        <p14:creationId xmlns:p14="http://schemas.microsoft.com/office/powerpoint/2010/main" val="4200461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8887" y="482843"/>
            <a:ext cx="6048672" cy="461665"/>
          </a:xfrm>
          <a:prstGeom prst="rect">
            <a:avLst/>
          </a:prstGeom>
          <a:noFill/>
        </p:spPr>
        <p:txBody>
          <a:bodyPr wrap="square" rtlCol="0">
            <a:spAutoFit/>
          </a:bodyPr>
          <a:lstStyle/>
          <a:p>
            <a:r>
              <a:rPr lang="ko-KR" altLang="en-US" sz="2400" b="1" dirty="0">
                <a:solidFill>
                  <a:srgbClr val="FFFF00"/>
                </a:solidFill>
                <a:latin typeface="HY견고딕" pitchFamily="18" charset="-127"/>
                <a:ea typeface="HY견고딕" pitchFamily="18" charset="-127"/>
              </a:rPr>
              <a:t>자유자재로 영어 하기 코스워크</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7097"/>
            <a:ext cx="9144000" cy="5166239"/>
          </a:xfrm>
          <a:prstGeom prst="rect">
            <a:avLst/>
          </a:prstGeom>
        </p:spPr>
      </p:pic>
      <p:sp>
        <p:nvSpPr>
          <p:cNvPr id="6" name="TextBox 5"/>
          <p:cNvSpPr txBox="1"/>
          <p:nvPr/>
        </p:nvSpPr>
        <p:spPr>
          <a:xfrm>
            <a:off x="6012160" y="508610"/>
            <a:ext cx="2844224" cy="400110"/>
          </a:xfrm>
          <a:prstGeom prst="rect">
            <a:avLst/>
          </a:prstGeom>
          <a:noFill/>
        </p:spPr>
        <p:txBody>
          <a:bodyPr wrap="square" rtlCol="0">
            <a:spAutoFit/>
          </a:bodyPr>
          <a:lstStyle/>
          <a:p>
            <a:pPr algn="ctr"/>
            <a:r>
              <a:rPr lang="ko-KR" altLang="en-US" sz="2000" b="1" dirty="0">
                <a:latin typeface="함초롬바탕" pitchFamily="18" charset="-127"/>
                <a:ea typeface="함초롬바탕" pitchFamily="18" charset="-127"/>
                <a:cs typeface="함초롬바탕" pitchFamily="18" charset="-127"/>
              </a:rPr>
              <a:t>에스겔 제</a:t>
            </a:r>
            <a:r>
              <a:rPr lang="en-US" altLang="ko-KR" sz="2000" b="1" dirty="0">
                <a:latin typeface="함초롬바탕" pitchFamily="18" charset="-127"/>
                <a:ea typeface="함초롬바탕" pitchFamily="18" charset="-127"/>
                <a:cs typeface="함초롬바탕" pitchFamily="18" charset="-127"/>
              </a:rPr>
              <a:t>35</a:t>
            </a:r>
            <a:r>
              <a:rPr lang="ko-KR" altLang="en-US" sz="2000" b="1" dirty="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Tree>
    <p:extLst>
      <p:ext uri="{BB962C8B-B14F-4D97-AF65-F5344CB8AC3E}">
        <p14:creationId xmlns:p14="http://schemas.microsoft.com/office/powerpoint/2010/main" val="40122950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모듈">
  <a:themeElements>
    <a:clrScheme name="모듈">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모듈">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모듈">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53788</TotalTime>
  <Words>629</Words>
  <Application>Microsoft Office PowerPoint</Application>
  <PresentationFormat>화면 슬라이드 쇼(4:3)</PresentationFormat>
  <Paragraphs>50</Paragraphs>
  <Slides>8</Slides>
  <Notes>0</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8</vt:i4>
      </vt:variant>
    </vt:vector>
  </HeadingPairs>
  <TitlesOfParts>
    <vt:vector size="17" baseType="lpstr">
      <vt:lpstr>HY견고딕</vt:lpstr>
      <vt:lpstr>바탕</vt:lpstr>
      <vt:lpstr>함초롬바탕</vt:lpstr>
      <vt:lpstr>Arial</vt:lpstr>
      <vt:lpstr>Corbel</vt:lpstr>
      <vt:lpstr>Wingdings</vt:lpstr>
      <vt:lpstr>Wingdings 2</vt:lpstr>
      <vt:lpstr>Wingdings 3</vt:lpstr>
      <vt:lpstr>모듈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0</dc:title>
  <dc:creator>Windows 사용자</dc:creator>
  <cp:lastModifiedBy>user</cp:lastModifiedBy>
  <cp:revision>6387</cp:revision>
  <dcterms:created xsi:type="dcterms:W3CDTF">2020-04-21T04:48:11Z</dcterms:created>
  <dcterms:modified xsi:type="dcterms:W3CDTF">2024-10-18T11:58:20Z</dcterms:modified>
</cp:coreProperties>
</file>