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0A753-3DE0-6665-0357-D80C22B8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619366-776A-D9D6-D89A-6E0AD9619B1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하나님의 보호를 받으며</a:t>
            </a:r>
          </a:p>
          <a:p>
            <a:pPr fontAlgn="base"/>
            <a:r>
              <a:rPr lang="ko-KR" altLang="en-US" sz="3200" dirty="0"/>
              <a:t>지휘자를 따라 현악기에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부르짖는 소리를 들으시고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기도 소리를 귀담아 들어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 마음이 약해질 때</a:t>
            </a:r>
            <a:r>
              <a:rPr lang="en-US" altLang="ko-KR" sz="3200" dirty="0"/>
              <a:t>, </a:t>
            </a:r>
            <a:r>
              <a:rPr lang="ko-KR" altLang="en-US" sz="3200" dirty="0"/>
              <a:t>땅 끝에서 주님을 부릅니다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힘으로 오를 수 없는 저 바위 위로 나를 인도하여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주님은 나의 피난처시요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원수들에게서 나를 지켜 주는 견고한 망대이십니다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영원토록 주님의 장막에 머무르며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C9D00-BEB5-ABA7-C66C-B2C01C000B4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A9779-F496-E777-7C7C-4CBBE4F33E8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0371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주님의 날개 아래로 피하겠습니다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주님은 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내 서원을 </a:t>
            </a:r>
            <a:r>
              <a:rPr lang="ko-KR" altLang="en-US" sz="3200" dirty="0" err="1"/>
              <a:t>들어주시고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경외하는 사람이 받을 유업을 내게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왕의 날을 더하여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왕의 해를 더하여 주셔서</a:t>
            </a:r>
            <a:r>
              <a:rPr lang="en-US" altLang="ko-KR" sz="3200" dirty="0"/>
              <a:t>, </a:t>
            </a:r>
            <a:r>
              <a:rPr lang="ko-KR" altLang="en-US" sz="3200" dirty="0"/>
              <a:t>오래오래 살게 하여 주시기를 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 앞에서 우리 왕이 오래도록 왕위에 앉아 있게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한결같은 사랑과 진리로 우리 왕을 지켜 주시기를 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 때에 나는 주님의 이름을 영원토록 노래하며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서원한 바를 날마다 이루겠습니다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123712</TotalTime>
  <Words>249</Words>
  <Application>Microsoft Office PowerPoint</Application>
  <PresentationFormat>화면 슬라이드 쇼(4:3)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10948</cp:revision>
  <dcterms:created xsi:type="dcterms:W3CDTF">2020-04-21T04:48:11Z</dcterms:created>
  <dcterms:modified xsi:type="dcterms:W3CDTF">2026-06-17T09:50:48Z</dcterms:modified>
</cp:coreProperties>
</file>