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63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0F714-0ECA-C4AC-F716-D6C12F4D9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694543-9766-837B-5CEA-CA14FBA85C4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하나님의 사랑은 생명보다 더 소중하다</a:t>
            </a:r>
          </a:p>
          <a:p>
            <a:pPr fontAlgn="base"/>
            <a:r>
              <a:rPr lang="ko-KR" altLang="en-US" sz="3200" dirty="0"/>
              <a:t>다윗이 유다 광야에 있을 때에 지은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나의 하나님입니다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주님을 애타게 찾습니다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물기 없는 땅</a:t>
            </a:r>
            <a:r>
              <a:rPr lang="en-US" altLang="ko-KR" sz="3200" dirty="0"/>
              <a:t>, </a:t>
            </a:r>
            <a:r>
              <a:rPr lang="ko-KR" altLang="en-US" sz="3200" dirty="0"/>
              <a:t>메마르고 황폐한 땅에서 내 영혼이 주님을 찾아 목이 마르고</a:t>
            </a:r>
            <a:r>
              <a:rPr lang="en-US" altLang="ko-KR" sz="3200" dirty="0"/>
              <a:t>, </a:t>
            </a:r>
            <a:r>
              <a:rPr lang="ko-KR" altLang="en-US" sz="3200" dirty="0"/>
              <a:t>이 몸도 주님을 애타게 그리워합니다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내가 성소에서 주님을 뵙고 주님의 권능과 주님의 영광을 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주님의 한결같은 사랑이 생명보다 더 소중하기에</a:t>
            </a:r>
            <a:r>
              <a:rPr lang="en-US" altLang="ko-KR" sz="3200" dirty="0"/>
              <a:t>, </a:t>
            </a:r>
            <a:r>
              <a:rPr lang="ko-KR" altLang="en-US" sz="3200" dirty="0"/>
              <a:t>내 입술로 주님께 영광을 돌립니다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이 생명 다하도록 주님을 </a:t>
            </a:r>
            <a:r>
              <a:rPr lang="ko-KR" altLang="en-US" sz="3200" dirty="0" err="1"/>
              <a:t>찬양하렵니다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BF5FFC-EC3B-190C-57A3-36944E21EBB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784FCB-FEDB-96A0-F624-A50275AA289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0602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DB583-1090-FDD2-0BF4-A9EAFF1D0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11FDFC-5387-3482-431F-F42650BC030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손을 들어서 주님의 이름을 </a:t>
            </a:r>
            <a:r>
              <a:rPr lang="ko-KR" altLang="en-US" sz="3200" dirty="0" err="1"/>
              <a:t>찬양하렵니다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기름지고 맛깔진 음식을 배불리 먹은 듯이 내 영혼이 만족하니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기쁨에 가득 찬 입술로 주님을 </a:t>
            </a:r>
            <a:r>
              <a:rPr lang="ko-KR" altLang="en-US" sz="3200" dirty="0" err="1"/>
              <a:t>찬양하렵니다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잠자리에 들어서도 주님만을 기억하고 밤을 새우면서도 주님만을 생각합니다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주님께서 나를 도우셨기에 나 이제 주님의 날개 그늘 아래에서 즐거이 </a:t>
            </a:r>
            <a:r>
              <a:rPr lang="ko-KR" altLang="en-US" sz="3200" dirty="0" err="1"/>
              <a:t>노래하렵니다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이 몸이 주님께 매달리니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오른손이 나를 꼭 붙잡아 주십니다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나를 죽이려고 노리는 자는 땅 아래 깊은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A3889-31F2-6C5A-CA1A-56E4E1FD198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8A9D0-4392-52EF-9891-739AF842BC3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19099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곳으로 </a:t>
            </a:r>
            <a:r>
              <a:rPr lang="ko-KR" altLang="en-US" sz="3200" dirty="0"/>
              <a:t>떨어질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그들은 칼을 맞고 쓰러지고</a:t>
            </a:r>
            <a:r>
              <a:rPr lang="en-US" altLang="ko-KR" sz="3200" dirty="0"/>
              <a:t>, </a:t>
            </a:r>
            <a:r>
              <a:rPr lang="ko-KR" altLang="en-US" sz="3200" dirty="0"/>
              <a:t>그 주검은 승냥이의 밥이 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그러나 우리의 왕은 하나님을 기뻐하며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하나님의 이름으로 맹세하는 사람들은 모두 왕을 칭송할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거짓말을 하는 자들은 말문이 막힐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123729</TotalTime>
  <Words>293</Words>
  <Application>Microsoft Office PowerPoint</Application>
  <PresentationFormat>화면 슬라이드 쇼(4:3)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10950</cp:revision>
  <dcterms:created xsi:type="dcterms:W3CDTF">2020-04-21T04:48:11Z</dcterms:created>
  <dcterms:modified xsi:type="dcterms:W3CDTF">2026-06-17T23:13:21Z</dcterms:modified>
</cp:coreProperties>
</file>