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62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8ECD4-F515-4240-4884-CCCA21F6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527CAD-517E-26C2-594A-CCB4515CE6A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하나님은 강하시고 친절하시다</a:t>
            </a:r>
          </a:p>
          <a:p>
            <a:pPr fontAlgn="base"/>
            <a:r>
              <a:rPr lang="ko-KR" altLang="en-US" sz="3200" dirty="0"/>
              <a:t>지휘자를 따라 </a:t>
            </a:r>
            <a:r>
              <a:rPr lang="ko-KR" altLang="en-US" sz="3200" dirty="0" err="1"/>
              <a:t>여두둔에</a:t>
            </a:r>
            <a:r>
              <a:rPr lang="ko-KR" altLang="en-US" sz="3200" dirty="0"/>
              <a:t> 맞추어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내 영혼이 잠잠히 하나님만을 기다림은 나의 구원이 그에게서만 나오기 때문이다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하나님만이 나의 반석</a:t>
            </a:r>
            <a:r>
              <a:rPr lang="en-US" altLang="ko-KR" sz="3200" dirty="0"/>
              <a:t>, </a:t>
            </a:r>
            <a:r>
              <a:rPr lang="ko-KR" altLang="en-US" sz="3200" dirty="0"/>
              <a:t>나의 구원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요새이시니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결코 흔들리지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기울어 가는 </a:t>
            </a:r>
            <a:r>
              <a:rPr lang="ko-KR" altLang="en-US" sz="3200" dirty="0" err="1"/>
              <a:t>담과도</a:t>
            </a:r>
            <a:r>
              <a:rPr lang="ko-KR" altLang="en-US" sz="3200" dirty="0"/>
              <a:t> 같고 무너지는 돌담과도 같은 사람을</a:t>
            </a:r>
            <a:r>
              <a:rPr lang="en-US" altLang="ko-KR" sz="3200" dirty="0"/>
              <a:t>, </a:t>
            </a:r>
            <a:r>
              <a:rPr lang="ko-KR" altLang="en-US" sz="3200" dirty="0"/>
              <a:t>너희가 죽이려고 다 함께 공격하니</a:t>
            </a:r>
            <a:r>
              <a:rPr lang="en-US" altLang="ko-KR" sz="3200" dirty="0"/>
              <a:t>, </a:t>
            </a:r>
            <a:r>
              <a:rPr lang="ko-KR" altLang="en-US" sz="3200" dirty="0"/>
              <a:t>너희가 언제까지 그리하겠느냐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너희가 그를 그 높은 자리에서 떨어뜨릴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DEEFE-9ABA-3D58-CE7B-D34591263C2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5508D-9031-01D0-EBBB-560C2095351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66489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8E86D-C38A-F536-2A52-AAA2B1B02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C85220-8512-891A-FFA0-0A3383996A9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궁리만 하고</a:t>
            </a:r>
            <a:r>
              <a:rPr lang="en-US" altLang="ko-KR" sz="3200" dirty="0"/>
              <a:t>, </a:t>
            </a:r>
            <a:r>
              <a:rPr lang="ko-KR" altLang="en-US" sz="3200" dirty="0"/>
              <a:t>거짓말만 즐겨 하니</a:t>
            </a:r>
            <a:r>
              <a:rPr lang="en-US" altLang="ko-KR" sz="3200" dirty="0"/>
              <a:t>, </a:t>
            </a:r>
            <a:r>
              <a:rPr lang="ko-KR" altLang="en-US" sz="3200" dirty="0"/>
              <a:t>입으로는 축복하지만 마음 속으로는 저주를 퍼붓는구나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내 영혼아</a:t>
            </a:r>
            <a:r>
              <a:rPr lang="en-US" altLang="ko-KR" sz="3200" dirty="0"/>
              <a:t>, </a:t>
            </a:r>
            <a:r>
              <a:rPr lang="ko-KR" altLang="en-US" sz="3200" dirty="0"/>
              <a:t>잠잠히 하나님만 기다려라</a:t>
            </a:r>
            <a:r>
              <a:rPr lang="en-US" altLang="ko-KR" sz="3200" dirty="0"/>
              <a:t>. </a:t>
            </a:r>
            <a:r>
              <a:rPr lang="ko-KR" altLang="en-US" sz="3200" dirty="0"/>
              <a:t>내 희망은 오직 하나님에게만 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하나님만이 나의 반석</a:t>
            </a:r>
            <a:r>
              <a:rPr lang="en-US" altLang="ko-KR" sz="3200" dirty="0"/>
              <a:t>, </a:t>
            </a:r>
            <a:r>
              <a:rPr lang="ko-KR" altLang="en-US" sz="3200" dirty="0"/>
              <a:t>나의 구원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요새이시니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나는 흔들리지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내 구원과 영광이 하나님께 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하나님은 내 견고한 </a:t>
            </a:r>
            <a:r>
              <a:rPr lang="ko-KR" altLang="en-US" sz="3200" dirty="0" err="1"/>
              <a:t>바위이시요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피난처이시다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하나님만이 우리의 피난처이시니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백성아</a:t>
            </a:r>
            <a:r>
              <a:rPr lang="en-US" altLang="ko-KR" sz="3200" dirty="0"/>
              <a:t>, </a:t>
            </a:r>
            <a:r>
              <a:rPr lang="ko-KR" altLang="en-US" sz="3200" dirty="0"/>
              <a:t>언제든지 </a:t>
            </a:r>
            <a:r>
              <a:rPr lang="ko-KR" altLang="en-US" sz="3200" dirty="0" err="1"/>
              <a:t>그만을</a:t>
            </a:r>
            <a:r>
              <a:rPr lang="ko-KR" altLang="en-US" sz="3200" dirty="0"/>
              <a:t> 의지하고</a:t>
            </a:r>
            <a:r>
              <a:rPr lang="en-US" altLang="ko-KR" sz="3200" dirty="0"/>
              <a:t>, </a:t>
            </a:r>
            <a:r>
              <a:rPr lang="ko-KR" altLang="en-US" sz="3200" dirty="0"/>
              <a:t>그에게 너희의 속마음을 털어놓아라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7428A-A1BB-CB41-0144-90C4FB56508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C4C7F-58BE-FD5A-7BC6-9D14B77FF70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8873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C8EE0-A71B-0BDC-39D8-13808BDE5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479D7A-7788-F77C-7625-C5772447757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신분이 낮은 사람도 입김에 지나지 아니하고</a:t>
            </a:r>
            <a:r>
              <a:rPr lang="en-US" altLang="ko-KR" sz="3200" dirty="0"/>
              <a:t>, </a:t>
            </a:r>
            <a:r>
              <a:rPr lang="ko-KR" altLang="en-US" sz="3200" dirty="0"/>
              <a:t>신분이 높은 사람도 속임수에 지나지 아니하니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모두 다 저울에 올려놓아도 입김보다 가벼울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억압하는 힘을 의지하지 말고</a:t>
            </a:r>
            <a:r>
              <a:rPr lang="en-US" altLang="ko-KR" sz="3200" dirty="0"/>
              <a:t>, </a:t>
            </a:r>
            <a:r>
              <a:rPr lang="ko-KR" altLang="en-US" sz="3200" dirty="0"/>
              <a:t>빼앗아서 무엇을 얻으려는 헛된 희망을 믿지 말며</a:t>
            </a:r>
            <a:r>
              <a:rPr lang="en-US" altLang="ko-KR" sz="3200" dirty="0"/>
              <a:t>, </a:t>
            </a:r>
            <a:r>
              <a:rPr lang="ko-KR" altLang="en-US" sz="3200" dirty="0"/>
              <a:t>재물이 늘어나더라도 거기에 마음을 두지 말아라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하나님께서 한 가지를 말씀하셨을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나는 두 가지를 배웠다</a:t>
            </a:r>
            <a:r>
              <a:rPr lang="en-US" altLang="ko-KR" sz="3200" dirty="0"/>
              <a:t>. '</a:t>
            </a:r>
            <a:r>
              <a:rPr lang="ko-KR" altLang="en-US" sz="3200" dirty="0"/>
              <a:t>권세는 하나님의 것</a:t>
            </a:r>
            <a:r>
              <a:rPr lang="en-US" altLang="ko-KR" sz="3200" dirty="0"/>
              <a:t>'</a:t>
            </a:r>
            <a:r>
              <a:rPr lang="ko-KR" altLang="en-US" sz="3200" dirty="0"/>
              <a:t>이요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12   '</a:t>
            </a:r>
            <a:r>
              <a:rPr lang="ko-KR" altLang="en-US" sz="3200" dirty="0"/>
              <a:t>한결같은 사랑도 주님의 것</a:t>
            </a:r>
            <a:r>
              <a:rPr lang="en-US" altLang="ko-KR" sz="3200" dirty="0"/>
              <a:t>'</a:t>
            </a:r>
            <a:r>
              <a:rPr lang="ko-KR" altLang="en-US" sz="3200" dirty="0"/>
              <a:t>이라는 사실을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각 사람에게 그가 행한 대로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E2C5F-7F2D-A0FE-7BE0-60B533B4E9E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B2D13-D7FA-5D7F-0E2F-C80DBC8C917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94962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갚아 </a:t>
            </a:r>
            <a:r>
              <a:rPr lang="ko-KR" altLang="en-US" sz="3200" dirty="0"/>
              <a:t>주십니다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123715</TotalTime>
  <Words>344</Words>
  <Application>Microsoft Office PowerPoint</Application>
  <PresentationFormat>화면 슬라이드 쇼(4:3)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10949</cp:revision>
  <dcterms:created xsi:type="dcterms:W3CDTF">2020-04-21T04:48:11Z</dcterms:created>
  <dcterms:modified xsi:type="dcterms:W3CDTF">2026-06-17T09:56:15Z</dcterms:modified>
</cp:coreProperties>
</file>